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371" r:id="rId2"/>
    <p:sldId id="277" r:id="rId3"/>
    <p:sldId id="288" r:id="rId4"/>
    <p:sldId id="384" r:id="rId5"/>
    <p:sldId id="367" r:id="rId6"/>
    <p:sldId id="369" r:id="rId7"/>
    <p:sldId id="313" r:id="rId8"/>
    <p:sldId id="373" r:id="rId9"/>
    <p:sldId id="374" r:id="rId10"/>
    <p:sldId id="375" r:id="rId11"/>
    <p:sldId id="376" r:id="rId12"/>
    <p:sldId id="378" r:id="rId13"/>
    <p:sldId id="377" r:id="rId14"/>
    <p:sldId id="379" r:id="rId15"/>
    <p:sldId id="380" r:id="rId16"/>
    <p:sldId id="385" r:id="rId17"/>
    <p:sldId id="333" r:id="rId18"/>
    <p:sldId id="386" r:id="rId19"/>
    <p:sldId id="263" r:id="rId20"/>
    <p:sldId id="383" r:id="rId2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936" autoAdjust="0"/>
    <p:restoredTop sz="94660"/>
  </p:normalViewPr>
  <p:slideViewPr>
    <p:cSldViewPr snapToGrid="0">
      <p:cViewPr>
        <p:scale>
          <a:sx n="75" d="100"/>
          <a:sy n="75" d="100"/>
        </p:scale>
        <p:origin x="610" y="1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AB1686-0224-4D7C-9B75-4F1F7F1B4FBA}" type="datetimeFigureOut">
              <a:rPr lang="fr-FR" smtClean="0"/>
              <a:t>17/12/2020</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257F78-2AE0-4212-9C11-3F2E7B40417C}" type="slidenum">
              <a:rPr lang="fr-FR" smtClean="0"/>
              <a:t>‹N°›</a:t>
            </a:fld>
            <a:endParaRPr lang="fr-FR"/>
          </a:p>
        </p:txBody>
      </p:sp>
    </p:spTree>
    <p:extLst>
      <p:ext uri="{BB962C8B-B14F-4D97-AF65-F5344CB8AC3E}">
        <p14:creationId xmlns:p14="http://schemas.microsoft.com/office/powerpoint/2010/main" val="3467925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a:solidFill>
                  <a:schemeClr val="tx1">
                    <a:alpha val="60000"/>
                  </a:schemeClr>
                </a:solidFill>
                <a:latin typeface="Titillium" charset="0"/>
              </a:rPr>
              <a:t>Un </a:t>
            </a:r>
            <a:r>
              <a:rPr lang="fr-FR" sz="1200" dirty="0" err="1">
                <a:solidFill>
                  <a:schemeClr val="tx1">
                    <a:alpha val="60000"/>
                  </a:schemeClr>
                </a:solidFill>
                <a:latin typeface="Titillium" charset="0"/>
              </a:rPr>
              <a:t>portefoli</a:t>
            </a:r>
            <a:r>
              <a:rPr lang="fr-FR" sz="1200" dirty="0">
                <a:solidFill>
                  <a:schemeClr val="tx1">
                    <a:alpha val="60000"/>
                  </a:schemeClr>
                </a:solidFill>
                <a:latin typeface="Titillium" charset="0"/>
              </a:rPr>
              <a:t> à plusieurs buts : Se faire connaitre, montrer de </a:t>
            </a:r>
            <a:r>
              <a:rPr lang="fr-FR" sz="1200" dirty="0" err="1">
                <a:solidFill>
                  <a:schemeClr val="tx1">
                    <a:alpha val="60000"/>
                  </a:schemeClr>
                </a:solidFill>
                <a:latin typeface="Titillium" charset="0"/>
              </a:rPr>
              <a:t>comptétence</a:t>
            </a:r>
            <a:r>
              <a:rPr lang="fr-FR" sz="1200" dirty="0">
                <a:solidFill>
                  <a:schemeClr val="tx1">
                    <a:alpha val="60000"/>
                  </a:schemeClr>
                </a:solidFill>
                <a:latin typeface="Titillium" charset="0"/>
              </a:rPr>
              <a:t> Trouver stage ou alternance, </a:t>
            </a:r>
            <a:endParaRPr lang="fr-FR" dirty="0"/>
          </a:p>
        </p:txBody>
      </p:sp>
      <p:sp>
        <p:nvSpPr>
          <p:cNvPr id="4" name="Espace réservé du numéro de diapositive 3"/>
          <p:cNvSpPr>
            <a:spLocks noGrp="1"/>
          </p:cNvSpPr>
          <p:nvPr>
            <p:ph type="sldNum" sz="quarter" idx="5"/>
          </p:nvPr>
        </p:nvSpPr>
        <p:spPr/>
        <p:txBody>
          <a:bodyPr/>
          <a:lstStyle/>
          <a:p>
            <a:fld id="{98257F78-2AE0-4212-9C11-3F2E7B40417C}" type="slidenum">
              <a:rPr lang="fr-FR" smtClean="0"/>
              <a:t>3</a:t>
            </a:fld>
            <a:endParaRPr lang="fr-FR"/>
          </a:p>
        </p:txBody>
      </p:sp>
    </p:spTree>
    <p:extLst>
      <p:ext uri="{BB962C8B-B14F-4D97-AF65-F5344CB8AC3E}">
        <p14:creationId xmlns:p14="http://schemas.microsoft.com/office/powerpoint/2010/main" val="2103422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Objectif : Quelle reste toujours visible </a:t>
            </a:r>
          </a:p>
        </p:txBody>
      </p:sp>
      <p:sp>
        <p:nvSpPr>
          <p:cNvPr id="4" name="Espace réservé du numéro de diapositive 3"/>
          <p:cNvSpPr>
            <a:spLocks noGrp="1"/>
          </p:cNvSpPr>
          <p:nvPr>
            <p:ph type="sldNum" sz="quarter" idx="5"/>
          </p:nvPr>
        </p:nvSpPr>
        <p:spPr/>
        <p:txBody>
          <a:bodyPr/>
          <a:lstStyle/>
          <a:p>
            <a:fld id="{98257F78-2AE0-4212-9C11-3F2E7B40417C}" type="slidenum">
              <a:rPr lang="fr-FR" smtClean="0"/>
              <a:t>15</a:t>
            </a:fld>
            <a:endParaRPr lang="fr-FR"/>
          </a:p>
        </p:txBody>
      </p:sp>
    </p:spTree>
    <p:extLst>
      <p:ext uri="{BB962C8B-B14F-4D97-AF65-F5344CB8AC3E}">
        <p14:creationId xmlns:p14="http://schemas.microsoft.com/office/powerpoint/2010/main" val="36199361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un présentation optimal  de moi </a:t>
            </a:r>
            <a:r>
              <a:rPr lang="fr-FR" dirty="0" err="1"/>
              <a:t>m^me</a:t>
            </a:r>
            <a:endParaRPr lang="fr-FR" dirty="0"/>
          </a:p>
        </p:txBody>
      </p:sp>
      <p:sp>
        <p:nvSpPr>
          <p:cNvPr id="4" name="Espace réservé du numéro de diapositive 3"/>
          <p:cNvSpPr>
            <a:spLocks noGrp="1"/>
          </p:cNvSpPr>
          <p:nvPr>
            <p:ph type="sldNum" sz="quarter" idx="5"/>
          </p:nvPr>
        </p:nvSpPr>
        <p:spPr/>
        <p:txBody>
          <a:bodyPr/>
          <a:lstStyle/>
          <a:p>
            <a:fld id="{98257F78-2AE0-4212-9C11-3F2E7B40417C}" type="slidenum">
              <a:rPr lang="fr-FR" smtClean="0"/>
              <a:t>7</a:t>
            </a:fld>
            <a:endParaRPr lang="fr-FR"/>
          </a:p>
        </p:txBody>
      </p:sp>
    </p:spTree>
    <p:extLst>
      <p:ext uri="{BB962C8B-B14F-4D97-AF65-F5344CB8AC3E}">
        <p14:creationId xmlns:p14="http://schemas.microsoft.com/office/powerpoint/2010/main" val="2062392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8257F78-2AE0-4212-9C11-3F2E7B40417C}" type="slidenum">
              <a:rPr lang="fr-FR" smtClean="0"/>
              <a:t>8</a:t>
            </a:fld>
            <a:endParaRPr lang="fr-FR"/>
          </a:p>
        </p:txBody>
      </p:sp>
    </p:spTree>
    <p:extLst>
      <p:ext uri="{BB962C8B-B14F-4D97-AF65-F5344CB8AC3E}">
        <p14:creationId xmlns:p14="http://schemas.microsoft.com/office/powerpoint/2010/main" val="30693336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8257F78-2AE0-4212-9C11-3F2E7B40417C}" type="slidenum">
              <a:rPr lang="fr-FR" smtClean="0"/>
              <a:t>9</a:t>
            </a:fld>
            <a:endParaRPr lang="fr-FR"/>
          </a:p>
        </p:txBody>
      </p:sp>
    </p:spTree>
    <p:extLst>
      <p:ext uri="{BB962C8B-B14F-4D97-AF65-F5344CB8AC3E}">
        <p14:creationId xmlns:p14="http://schemas.microsoft.com/office/powerpoint/2010/main" val="1801131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8257F78-2AE0-4212-9C11-3F2E7B40417C}" type="slidenum">
              <a:rPr lang="fr-FR" smtClean="0"/>
              <a:t>10</a:t>
            </a:fld>
            <a:endParaRPr lang="fr-FR"/>
          </a:p>
        </p:txBody>
      </p:sp>
    </p:spTree>
    <p:extLst>
      <p:ext uri="{BB962C8B-B14F-4D97-AF65-F5344CB8AC3E}">
        <p14:creationId xmlns:p14="http://schemas.microsoft.com/office/powerpoint/2010/main" val="24368312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Keyframe</a:t>
            </a:r>
            <a:endParaRPr lang="fr-FR" dirty="0"/>
          </a:p>
          <a:p>
            <a:r>
              <a:rPr lang="fr-FR" dirty="0"/>
              <a:t>JS pour clique du bouton</a:t>
            </a:r>
          </a:p>
        </p:txBody>
      </p:sp>
      <p:sp>
        <p:nvSpPr>
          <p:cNvPr id="4" name="Espace réservé du numéro de diapositive 3"/>
          <p:cNvSpPr>
            <a:spLocks noGrp="1"/>
          </p:cNvSpPr>
          <p:nvPr>
            <p:ph type="sldNum" sz="quarter" idx="5"/>
          </p:nvPr>
        </p:nvSpPr>
        <p:spPr/>
        <p:txBody>
          <a:bodyPr/>
          <a:lstStyle/>
          <a:p>
            <a:fld id="{98257F78-2AE0-4212-9C11-3F2E7B40417C}" type="slidenum">
              <a:rPr lang="fr-FR" smtClean="0"/>
              <a:t>11</a:t>
            </a:fld>
            <a:endParaRPr lang="fr-FR"/>
          </a:p>
        </p:txBody>
      </p:sp>
    </p:spTree>
    <p:extLst>
      <p:ext uri="{BB962C8B-B14F-4D97-AF65-F5344CB8AC3E}">
        <p14:creationId xmlns:p14="http://schemas.microsoft.com/office/powerpoint/2010/main" val="28969487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DIVISIONS </a:t>
            </a:r>
          </a:p>
        </p:txBody>
      </p:sp>
      <p:sp>
        <p:nvSpPr>
          <p:cNvPr id="4" name="Espace réservé du numéro de diapositive 3"/>
          <p:cNvSpPr>
            <a:spLocks noGrp="1"/>
          </p:cNvSpPr>
          <p:nvPr>
            <p:ph type="sldNum" sz="quarter" idx="5"/>
          </p:nvPr>
        </p:nvSpPr>
        <p:spPr/>
        <p:txBody>
          <a:bodyPr/>
          <a:lstStyle/>
          <a:p>
            <a:fld id="{98257F78-2AE0-4212-9C11-3F2E7B40417C}" type="slidenum">
              <a:rPr lang="fr-FR" smtClean="0"/>
              <a:t>12</a:t>
            </a:fld>
            <a:endParaRPr lang="fr-FR"/>
          </a:p>
        </p:txBody>
      </p:sp>
    </p:spTree>
    <p:extLst>
      <p:ext uri="{BB962C8B-B14F-4D97-AF65-F5344CB8AC3E}">
        <p14:creationId xmlns:p14="http://schemas.microsoft.com/office/powerpoint/2010/main" val="1234898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8257F78-2AE0-4212-9C11-3F2E7B40417C}" type="slidenum">
              <a:rPr lang="fr-FR" smtClean="0"/>
              <a:t>13</a:t>
            </a:fld>
            <a:endParaRPr lang="fr-FR"/>
          </a:p>
        </p:txBody>
      </p:sp>
    </p:spTree>
    <p:extLst>
      <p:ext uri="{BB962C8B-B14F-4D97-AF65-F5344CB8AC3E}">
        <p14:creationId xmlns:p14="http://schemas.microsoft.com/office/powerpoint/2010/main" val="4845850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8257F78-2AE0-4212-9C11-3F2E7B40417C}" type="slidenum">
              <a:rPr lang="fr-FR" smtClean="0"/>
              <a:t>14</a:t>
            </a:fld>
            <a:endParaRPr lang="fr-FR"/>
          </a:p>
        </p:txBody>
      </p:sp>
    </p:spTree>
    <p:extLst>
      <p:ext uri="{BB962C8B-B14F-4D97-AF65-F5344CB8AC3E}">
        <p14:creationId xmlns:p14="http://schemas.microsoft.com/office/powerpoint/2010/main" val="1417484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243DA9C-D895-41AE-B539-0CED95CD0C92}"/>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838C9D7D-D24D-44DC-AC8D-01C2860C3C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969EAB94-20E7-4084-865E-CF7BA75AF017}"/>
              </a:ext>
            </a:extLst>
          </p:cNvPr>
          <p:cNvSpPr>
            <a:spLocks noGrp="1"/>
          </p:cNvSpPr>
          <p:nvPr>
            <p:ph type="dt" sz="half" idx="10"/>
          </p:nvPr>
        </p:nvSpPr>
        <p:spPr/>
        <p:txBody>
          <a:bodyPr/>
          <a:lstStyle/>
          <a:p>
            <a:fld id="{E402FA0A-4801-4158-9746-138849689D73}" type="datetimeFigureOut">
              <a:rPr lang="fr-FR" smtClean="0"/>
              <a:t>17/12/2020</a:t>
            </a:fld>
            <a:endParaRPr lang="fr-FR"/>
          </a:p>
        </p:txBody>
      </p:sp>
      <p:sp>
        <p:nvSpPr>
          <p:cNvPr id="5" name="Espace réservé du pied de page 4">
            <a:extLst>
              <a:ext uri="{FF2B5EF4-FFF2-40B4-BE49-F238E27FC236}">
                <a16:creationId xmlns:a16="http://schemas.microsoft.com/office/drawing/2014/main" id="{BA6F259D-E5E5-4073-BEC9-55340F7A4B9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4E1D7E4-2379-4556-B08C-7DDE48A8F8A0}"/>
              </a:ext>
            </a:extLst>
          </p:cNvPr>
          <p:cNvSpPr>
            <a:spLocks noGrp="1"/>
          </p:cNvSpPr>
          <p:nvPr>
            <p:ph type="sldNum" sz="quarter" idx="12"/>
          </p:nvPr>
        </p:nvSpPr>
        <p:spPr/>
        <p:txBody>
          <a:bodyPr/>
          <a:lstStyle/>
          <a:p>
            <a:fld id="{AEA0BB91-2AC9-429D-8B07-537513ADA376}" type="slidenum">
              <a:rPr lang="fr-FR" smtClean="0"/>
              <a:t>‹N°›</a:t>
            </a:fld>
            <a:endParaRPr lang="fr-FR"/>
          </a:p>
        </p:txBody>
      </p:sp>
    </p:spTree>
    <p:extLst>
      <p:ext uri="{BB962C8B-B14F-4D97-AF65-F5344CB8AC3E}">
        <p14:creationId xmlns:p14="http://schemas.microsoft.com/office/powerpoint/2010/main" val="3702353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7C282DF-ABFB-417F-9228-4C4B3F3602BB}"/>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64033271-16B4-487E-8941-4F68E4F8D96F}"/>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7A53BE6-AE31-49D5-B861-14A080C5C94B}"/>
              </a:ext>
            </a:extLst>
          </p:cNvPr>
          <p:cNvSpPr>
            <a:spLocks noGrp="1"/>
          </p:cNvSpPr>
          <p:nvPr>
            <p:ph type="dt" sz="half" idx="10"/>
          </p:nvPr>
        </p:nvSpPr>
        <p:spPr/>
        <p:txBody>
          <a:bodyPr/>
          <a:lstStyle/>
          <a:p>
            <a:fld id="{E402FA0A-4801-4158-9746-138849689D73}" type="datetimeFigureOut">
              <a:rPr lang="fr-FR" smtClean="0"/>
              <a:t>17/12/2020</a:t>
            </a:fld>
            <a:endParaRPr lang="fr-FR"/>
          </a:p>
        </p:txBody>
      </p:sp>
      <p:sp>
        <p:nvSpPr>
          <p:cNvPr id="5" name="Espace réservé du pied de page 4">
            <a:extLst>
              <a:ext uri="{FF2B5EF4-FFF2-40B4-BE49-F238E27FC236}">
                <a16:creationId xmlns:a16="http://schemas.microsoft.com/office/drawing/2014/main" id="{30C6C3DE-98B0-463B-9C67-A6DB5ED1756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00F9AC1-874F-4830-B09B-0B556BA76F50}"/>
              </a:ext>
            </a:extLst>
          </p:cNvPr>
          <p:cNvSpPr>
            <a:spLocks noGrp="1"/>
          </p:cNvSpPr>
          <p:nvPr>
            <p:ph type="sldNum" sz="quarter" idx="12"/>
          </p:nvPr>
        </p:nvSpPr>
        <p:spPr/>
        <p:txBody>
          <a:bodyPr/>
          <a:lstStyle/>
          <a:p>
            <a:fld id="{AEA0BB91-2AC9-429D-8B07-537513ADA376}" type="slidenum">
              <a:rPr lang="fr-FR" smtClean="0"/>
              <a:t>‹N°›</a:t>
            </a:fld>
            <a:endParaRPr lang="fr-FR"/>
          </a:p>
        </p:txBody>
      </p:sp>
    </p:spTree>
    <p:extLst>
      <p:ext uri="{BB962C8B-B14F-4D97-AF65-F5344CB8AC3E}">
        <p14:creationId xmlns:p14="http://schemas.microsoft.com/office/powerpoint/2010/main" val="843029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B8D9FAC9-F94D-472C-AE24-594CBE045EFD}"/>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55D70EDC-E8A8-4ED1-A4F7-EC1C47D9F9A7}"/>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386371C-3DE0-4A5F-A8B7-BFF9E74B4D5C}"/>
              </a:ext>
            </a:extLst>
          </p:cNvPr>
          <p:cNvSpPr>
            <a:spLocks noGrp="1"/>
          </p:cNvSpPr>
          <p:nvPr>
            <p:ph type="dt" sz="half" idx="10"/>
          </p:nvPr>
        </p:nvSpPr>
        <p:spPr/>
        <p:txBody>
          <a:bodyPr/>
          <a:lstStyle/>
          <a:p>
            <a:fld id="{E402FA0A-4801-4158-9746-138849689D73}" type="datetimeFigureOut">
              <a:rPr lang="fr-FR" smtClean="0"/>
              <a:t>17/12/2020</a:t>
            </a:fld>
            <a:endParaRPr lang="fr-FR"/>
          </a:p>
        </p:txBody>
      </p:sp>
      <p:sp>
        <p:nvSpPr>
          <p:cNvPr id="5" name="Espace réservé du pied de page 4">
            <a:extLst>
              <a:ext uri="{FF2B5EF4-FFF2-40B4-BE49-F238E27FC236}">
                <a16:creationId xmlns:a16="http://schemas.microsoft.com/office/drawing/2014/main" id="{8485D198-12C8-4430-9CDF-7D58DE7B841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D5067DF-6402-464D-86C1-012EF8442100}"/>
              </a:ext>
            </a:extLst>
          </p:cNvPr>
          <p:cNvSpPr>
            <a:spLocks noGrp="1"/>
          </p:cNvSpPr>
          <p:nvPr>
            <p:ph type="sldNum" sz="quarter" idx="12"/>
          </p:nvPr>
        </p:nvSpPr>
        <p:spPr/>
        <p:txBody>
          <a:bodyPr/>
          <a:lstStyle/>
          <a:p>
            <a:fld id="{AEA0BB91-2AC9-429D-8B07-537513ADA376}" type="slidenum">
              <a:rPr lang="fr-FR" smtClean="0"/>
              <a:t>‹N°›</a:t>
            </a:fld>
            <a:endParaRPr lang="fr-FR"/>
          </a:p>
        </p:txBody>
      </p:sp>
    </p:spTree>
    <p:extLst>
      <p:ext uri="{BB962C8B-B14F-4D97-AF65-F5344CB8AC3E}">
        <p14:creationId xmlns:p14="http://schemas.microsoft.com/office/powerpoint/2010/main" val="2125182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6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136851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790700" y="1042859"/>
            <a:ext cx="8610600" cy="495486"/>
          </a:xfrm>
          <a:prstGeom prst="rect">
            <a:avLst/>
          </a:prstGeom>
        </p:spPr>
        <p:txBody>
          <a:bodyPr/>
          <a:lstStyle>
            <a:lvl1pPr algn="ctr">
              <a:defRPr sz="3200" b="0" i="0">
                <a:latin typeface="Titillium" charset="0"/>
                <a:ea typeface="Titillium" charset="0"/>
                <a:cs typeface="Titillium" charset="0"/>
              </a:defRPr>
            </a:lvl1pPr>
          </a:lstStyle>
          <a:p>
            <a:r>
              <a:rPr lang="en-US"/>
              <a:t>Click to edit Master title style</a:t>
            </a:r>
          </a:p>
        </p:txBody>
      </p:sp>
    </p:spTree>
    <p:extLst>
      <p:ext uri="{BB962C8B-B14F-4D97-AF65-F5344CB8AC3E}">
        <p14:creationId xmlns:p14="http://schemas.microsoft.com/office/powerpoint/2010/main" val="144296122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2_Title Slide">
    <p:spTree>
      <p:nvGrpSpPr>
        <p:cNvPr id="1" name=""/>
        <p:cNvGrpSpPr/>
        <p:nvPr/>
      </p:nvGrpSpPr>
      <p:grpSpPr>
        <a:xfrm>
          <a:off x="0" y="0"/>
          <a:ext cx="0" cy="0"/>
          <a:chOff x="0" y="0"/>
          <a:chExt cx="0" cy="0"/>
        </a:xfrm>
      </p:grpSpPr>
      <p:sp>
        <p:nvSpPr>
          <p:cNvPr id="4" name="Picture Placeholder 3"/>
          <p:cNvSpPr>
            <a:spLocks noGrp="1"/>
          </p:cNvSpPr>
          <p:nvPr>
            <p:ph type="pic" sz="quarter" idx="16" hasCustomPrompt="1"/>
          </p:nvPr>
        </p:nvSpPr>
        <p:spPr>
          <a:xfrm>
            <a:off x="6096000" y="0"/>
            <a:ext cx="6096000" cy="6857999"/>
          </a:xfrm>
          <a:prstGeom prst="rect">
            <a:avLst/>
          </a:prstGeom>
          <a:pattFill prst="pct10">
            <a:fgClr>
              <a:schemeClr val="tx1"/>
            </a:fgClr>
            <a:bgClr>
              <a:schemeClr val="bg1"/>
            </a:bgClr>
          </a:pattFill>
        </p:spPr>
        <p:txBody>
          <a:bodyPr wrap="square" anchor="ctr">
            <a:noAutofit/>
          </a:bodyPr>
          <a:lstStyle>
            <a:lvl1pPr algn="ctr">
              <a:defRPr sz="16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94562195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6_Title Slide">
    <p:spTree>
      <p:nvGrpSpPr>
        <p:cNvPr id="1" name=""/>
        <p:cNvGrpSpPr/>
        <p:nvPr/>
      </p:nvGrpSpPr>
      <p:grpSpPr>
        <a:xfrm>
          <a:off x="0" y="0"/>
          <a:ext cx="0" cy="0"/>
          <a:chOff x="0" y="0"/>
          <a:chExt cx="0" cy="0"/>
        </a:xfrm>
      </p:grpSpPr>
      <p:sp>
        <p:nvSpPr>
          <p:cNvPr id="4" name="Picture Placeholder 3"/>
          <p:cNvSpPr>
            <a:spLocks noGrp="1"/>
          </p:cNvSpPr>
          <p:nvPr>
            <p:ph type="pic" sz="quarter" idx="17" hasCustomPrompt="1"/>
          </p:nvPr>
        </p:nvSpPr>
        <p:spPr>
          <a:xfrm>
            <a:off x="4767049" y="1415144"/>
            <a:ext cx="2657902" cy="2657900"/>
          </a:xfrm>
          <a:custGeom>
            <a:avLst/>
            <a:gdLst>
              <a:gd name="connsiteX0" fmla="*/ 1328951 w 2657902"/>
              <a:gd name="connsiteY0" fmla="*/ 2174679 h 2657900"/>
              <a:gd name="connsiteX1" fmla="*/ 1389369 w 2657902"/>
              <a:gd name="connsiteY1" fmla="*/ 2235097 h 2657900"/>
              <a:gd name="connsiteX2" fmla="*/ 1328951 w 2657902"/>
              <a:gd name="connsiteY2" fmla="*/ 2295515 h 2657900"/>
              <a:gd name="connsiteX3" fmla="*/ 1268533 w 2657902"/>
              <a:gd name="connsiteY3" fmla="*/ 2235097 h 2657900"/>
              <a:gd name="connsiteX4" fmla="*/ 1328951 w 2657902"/>
              <a:gd name="connsiteY4" fmla="*/ 2174679 h 2657900"/>
              <a:gd name="connsiteX5" fmla="*/ 1774553 w 2657902"/>
              <a:gd name="connsiteY5" fmla="*/ 2053735 h 2657900"/>
              <a:gd name="connsiteX6" fmla="*/ 1834322 w 2657902"/>
              <a:gd name="connsiteY6" fmla="*/ 2083498 h 2657900"/>
              <a:gd name="connsiteX7" fmla="*/ 1812173 w 2657902"/>
              <a:gd name="connsiteY7" fmla="*/ 2165943 h 2657900"/>
              <a:gd name="connsiteX8" fmla="*/ 1729728 w 2657902"/>
              <a:gd name="connsiteY8" fmla="*/ 2143793 h 2657900"/>
              <a:gd name="connsiteX9" fmla="*/ 1751754 w 2657902"/>
              <a:gd name="connsiteY9" fmla="*/ 2061349 h 2657900"/>
              <a:gd name="connsiteX10" fmla="*/ 1774553 w 2657902"/>
              <a:gd name="connsiteY10" fmla="*/ 2053735 h 2657900"/>
              <a:gd name="connsiteX11" fmla="*/ 883401 w 2657902"/>
              <a:gd name="connsiteY11" fmla="*/ 2053735 h 2657900"/>
              <a:gd name="connsiteX12" fmla="*/ 906148 w 2657902"/>
              <a:gd name="connsiteY12" fmla="*/ 2061349 h 2657900"/>
              <a:gd name="connsiteX13" fmla="*/ 928174 w 2657902"/>
              <a:gd name="connsiteY13" fmla="*/ 2143793 h 2657900"/>
              <a:gd name="connsiteX14" fmla="*/ 845730 w 2657902"/>
              <a:gd name="connsiteY14" fmla="*/ 2165943 h 2657900"/>
              <a:gd name="connsiteX15" fmla="*/ 823581 w 2657902"/>
              <a:gd name="connsiteY15" fmla="*/ 2083498 h 2657900"/>
              <a:gd name="connsiteX16" fmla="*/ 883401 w 2657902"/>
              <a:gd name="connsiteY16" fmla="*/ 2053735 h 2657900"/>
              <a:gd name="connsiteX17" fmla="*/ 2121102 w 2657902"/>
              <a:gd name="connsiteY17" fmla="*/ 1722042 h 2657900"/>
              <a:gd name="connsiteX18" fmla="*/ 2143795 w 2657902"/>
              <a:gd name="connsiteY18" fmla="*/ 1729727 h 2657900"/>
              <a:gd name="connsiteX19" fmla="*/ 2165944 w 2657902"/>
              <a:gd name="connsiteY19" fmla="*/ 1812171 h 2657900"/>
              <a:gd name="connsiteX20" fmla="*/ 2083500 w 2657902"/>
              <a:gd name="connsiteY20" fmla="*/ 1834320 h 2657900"/>
              <a:gd name="connsiteX21" fmla="*/ 2061351 w 2657902"/>
              <a:gd name="connsiteY21" fmla="*/ 1751753 h 2657900"/>
              <a:gd name="connsiteX22" fmla="*/ 2121102 w 2657902"/>
              <a:gd name="connsiteY22" fmla="*/ 1722042 h 2657900"/>
              <a:gd name="connsiteX23" fmla="*/ 536801 w 2657902"/>
              <a:gd name="connsiteY23" fmla="*/ 1722042 h 2657900"/>
              <a:gd name="connsiteX24" fmla="*/ 596552 w 2657902"/>
              <a:gd name="connsiteY24" fmla="*/ 1751753 h 2657900"/>
              <a:gd name="connsiteX25" fmla="*/ 574402 w 2657902"/>
              <a:gd name="connsiteY25" fmla="*/ 1834320 h 2657900"/>
              <a:gd name="connsiteX26" fmla="*/ 491958 w 2657902"/>
              <a:gd name="connsiteY26" fmla="*/ 1812171 h 2657900"/>
              <a:gd name="connsiteX27" fmla="*/ 514107 w 2657902"/>
              <a:gd name="connsiteY27" fmla="*/ 1729727 h 2657900"/>
              <a:gd name="connsiteX28" fmla="*/ 536801 w 2657902"/>
              <a:gd name="connsiteY28" fmla="*/ 1722042 h 2657900"/>
              <a:gd name="connsiteX29" fmla="*/ 2235099 w 2657902"/>
              <a:gd name="connsiteY29" fmla="*/ 1268532 h 2657900"/>
              <a:gd name="connsiteX30" fmla="*/ 2295517 w 2657902"/>
              <a:gd name="connsiteY30" fmla="*/ 1328950 h 2657900"/>
              <a:gd name="connsiteX31" fmla="*/ 2235099 w 2657902"/>
              <a:gd name="connsiteY31" fmla="*/ 1389368 h 2657900"/>
              <a:gd name="connsiteX32" fmla="*/ 2174681 w 2657902"/>
              <a:gd name="connsiteY32" fmla="*/ 1328950 h 2657900"/>
              <a:gd name="connsiteX33" fmla="*/ 2235099 w 2657902"/>
              <a:gd name="connsiteY33" fmla="*/ 1268532 h 2657900"/>
              <a:gd name="connsiteX34" fmla="*/ 422804 w 2657902"/>
              <a:gd name="connsiteY34" fmla="*/ 1268532 h 2657900"/>
              <a:gd name="connsiteX35" fmla="*/ 483222 w 2657902"/>
              <a:gd name="connsiteY35" fmla="*/ 1328950 h 2657900"/>
              <a:gd name="connsiteX36" fmla="*/ 422804 w 2657902"/>
              <a:gd name="connsiteY36" fmla="*/ 1389368 h 2657900"/>
              <a:gd name="connsiteX37" fmla="*/ 362385 w 2657902"/>
              <a:gd name="connsiteY37" fmla="*/ 1328950 h 2657900"/>
              <a:gd name="connsiteX38" fmla="*/ 422804 w 2657902"/>
              <a:gd name="connsiteY38" fmla="*/ 1268532 h 2657900"/>
              <a:gd name="connsiteX39" fmla="*/ 1328951 w 2657902"/>
              <a:gd name="connsiteY39" fmla="*/ 1208114 h 2657900"/>
              <a:gd name="connsiteX40" fmla="*/ 1208115 w 2657902"/>
              <a:gd name="connsiteY40" fmla="*/ 1328950 h 2657900"/>
              <a:gd name="connsiteX41" fmla="*/ 1328951 w 2657902"/>
              <a:gd name="connsiteY41" fmla="*/ 1449786 h 2657900"/>
              <a:gd name="connsiteX42" fmla="*/ 1449787 w 2657902"/>
              <a:gd name="connsiteY42" fmla="*/ 1328950 h 2657900"/>
              <a:gd name="connsiteX43" fmla="*/ 1328951 w 2657902"/>
              <a:gd name="connsiteY43" fmla="*/ 1208114 h 2657900"/>
              <a:gd name="connsiteX44" fmla="*/ 2106194 w 2657902"/>
              <a:gd name="connsiteY44" fmla="*/ 815914 h 2657900"/>
              <a:gd name="connsiteX45" fmla="*/ 2165944 w 2657902"/>
              <a:gd name="connsiteY45" fmla="*/ 845729 h 2657900"/>
              <a:gd name="connsiteX46" fmla="*/ 2143795 w 2657902"/>
              <a:gd name="connsiteY46" fmla="*/ 928173 h 2657900"/>
              <a:gd name="connsiteX47" fmla="*/ 2061351 w 2657902"/>
              <a:gd name="connsiteY47" fmla="*/ 906147 h 2657900"/>
              <a:gd name="connsiteX48" fmla="*/ 2083500 w 2657902"/>
              <a:gd name="connsiteY48" fmla="*/ 823580 h 2657900"/>
              <a:gd name="connsiteX49" fmla="*/ 2106194 w 2657902"/>
              <a:gd name="connsiteY49" fmla="*/ 815914 h 2657900"/>
              <a:gd name="connsiteX50" fmla="*/ 551657 w 2657902"/>
              <a:gd name="connsiteY50" fmla="*/ 815914 h 2657900"/>
              <a:gd name="connsiteX51" fmla="*/ 574402 w 2657902"/>
              <a:gd name="connsiteY51" fmla="*/ 823580 h 2657900"/>
              <a:gd name="connsiteX52" fmla="*/ 596552 w 2657902"/>
              <a:gd name="connsiteY52" fmla="*/ 906147 h 2657900"/>
              <a:gd name="connsiteX53" fmla="*/ 514107 w 2657902"/>
              <a:gd name="connsiteY53" fmla="*/ 928173 h 2657900"/>
              <a:gd name="connsiteX54" fmla="*/ 491958 w 2657902"/>
              <a:gd name="connsiteY54" fmla="*/ 845729 h 2657900"/>
              <a:gd name="connsiteX55" fmla="*/ 551657 w 2657902"/>
              <a:gd name="connsiteY55" fmla="*/ 815914 h 2657900"/>
              <a:gd name="connsiteX56" fmla="*/ 1789479 w 2657902"/>
              <a:gd name="connsiteY56" fmla="*/ 484344 h 2657900"/>
              <a:gd name="connsiteX57" fmla="*/ 1812173 w 2657902"/>
              <a:gd name="connsiteY57" fmla="*/ 491958 h 2657900"/>
              <a:gd name="connsiteX58" fmla="*/ 1834322 w 2657902"/>
              <a:gd name="connsiteY58" fmla="*/ 574525 h 2657900"/>
              <a:gd name="connsiteX59" fmla="*/ 1751754 w 2657902"/>
              <a:gd name="connsiteY59" fmla="*/ 596551 h 2657900"/>
              <a:gd name="connsiteX60" fmla="*/ 1729728 w 2657902"/>
              <a:gd name="connsiteY60" fmla="*/ 514107 h 2657900"/>
              <a:gd name="connsiteX61" fmla="*/ 1789479 w 2657902"/>
              <a:gd name="connsiteY61" fmla="*/ 484344 h 2657900"/>
              <a:gd name="connsiteX62" fmla="*/ 868475 w 2657902"/>
              <a:gd name="connsiteY62" fmla="*/ 484344 h 2657900"/>
              <a:gd name="connsiteX63" fmla="*/ 928174 w 2657902"/>
              <a:gd name="connsiteY63" fmla="*/ 514107 h 2657900"/>
              <a:gd name="connsiteX64" fmla="*/ 906148 w 2657902"/>
              <a:gd name="connsiteY64" fmla="*/ 596551 h 2657900"/>
              <a:gd name="connsiteX65" fmla="*/ 823581 w 2657902"/>
              <a:gd name="connsiteY65" fmla="*/ 574525 h 2657900"/>
              <a:gd name="connsiteX66" fmla="*/ 845730 w 2657902"/>
              <a:gd name="connsiteY66" fmla="*/ 491958 h 2657900"/>
              <a:gd name="connsiteX67" fmla="*/ 868475 w 2657902"/>
              <a:gd name="connsiteY67" fmla="*/ 484344 h 2657900"/>
              <a:gd name="connsiteX68" fmla="*/ 1328951 w 2657902"/>
              <a:gd name="connsiteY68" fmla="*/ 362385 h 2657900"/>
              <a:gd name="connsiteX69" fmla="*/ 1389369 w 2657902"/>
              <a:gd name="connsiteY69" fmla="*/ 422803 h 2657900"/>
              <a:gd name="connsiteX70" fmla="*/ 1389369 w 2657902"/>
              <a:gd name="connsiteY70" fmla="*/ 1095892 h 2657900"/>
              <a:gd name="connsiteX71" fmla="*/ 1562010 w 2657902"/>
              <a:gd name="connsiteY71" fmla="*/ 1268532 h 2657900"/>
              <a:gd name="connsiteX72" fmla="*/ 1872591 w 2657902"/>
              <a:gd name="connsiteY72" fmla="*/ 1268532 h 2657900"/>
              <a:gd name="connsiteX73" fmla="*/ 1933009 w 2657902"/>
              <a:gd name="connsiteY73" fmla="*/ 1328950 h 2657900"/>
              <a:gd name="connsiteX74" fmla="*/ 1872591 w 2657902"/>
              <a:gd name="connsiteY74" fmla="*/ 1389368 h 2657900"/>
              <a:gd name="connsiteX75" fmla="*/ 1562010 w 2657902"/>
              <a:gd name="connsiteY75" fmla="*/ 1389368 h 2657900"/>
              <a:gd name="connsiteX76" fmla="*/ 1328951 w 2657902"/>
              <a:gd name="connsiteY76" fmla="*/ 1570622 h 2657900"/>
              <a:gd name="connsiteX77" fmla="*/ 1087279 w 2657902"/>
              <a:gd name="connsiteY77" fmla="*/ 1328950 h 2657900"/>
              <a:gd name="connsiteX78" fmla="*/ 1268533 w 2657902"/>
              <a:gd name="connsiteY78" fmla="*/ 1095892 h 2657900"/>
              <a:gd name="connsiteX79" fmla="*/ 1268533 w 2657902"/>
              <a:gd name="connsiteY79" fmla="*/ 422803 h 2657900"/>
              <a:gd name="connsiteX80" fmla="*/ 1328951 w 2657902"/>
              <a:gd name="connsiteY80" fmla="*/ 362385 h 2657900"/>
              <a:gd name="connsiteX81" fmla="*/ 1328951 w 2657902"/>
              <a:gd name="connsiteY81" fmla="*/ 120836 h 2657900"/>
              <a:gd name="connsiteX82" fmla="*/ 120836 w 2657902"/>
              <a:gd name="connsiteY82" fmla="*/ 1328950 h 2657900"/>
              <a:gd name="connsiteX83" fmla="*/ 1328951 w 2657902"/>
              <a:gd name="connsiteY83" fmla="*/ 2537064 h 2657900"/>
              <a:gd name="connsiteX84" fmla="*/ 2537066 w 2657902"/>
              <a:gd name="connsiteY84" fmla="*/ 1328950 h 2657900"/>
              <a:gd name="connsiteX85" fmla="*/ 1328951 w 2657902"/>
              <a:gd name="connsiteY85" fmla="*/ 120836 h 2657900"/>
              <a:gd name="connsiteX86" fmla="*/ 1328951 w 2657902"/>
              <a:gd name="connsiteY86" fmla="*/ 0 h 2657900"/>
              <a:gd name="connsiteX87" fmla="*/ 2657902 w 2657902"/>
              <a:gd name="connsiteY87" fmla="*/ 1328950 h 2657900"/>
              <a:gd name="connsiteX88" fmla="*/ 1328951 w 2657902"/>
              <a:gd name="connsiteY88" fmla="*/ 2657900 h 2657900"/>
              <a:gd name="connsiteX89" fmla="*/ 0 w 2657902"/>
              <a:gd name="connsiteY89" fmla="*/ 1328950 h 2657900"/>
              <a:gd name="connsiteX90" fmla="*/ 1328951 w 2657902"/>
              <a:gd name="connsiteY90" fmla="*/ 0 h 2657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2657902" h="2657900">
                <a:moveTo>
                  <a:pt x="1328951" y="2174679"/>
                </a:moveTo>
                <a:cubicBezTo>
                  <a:pt x="1362298" y="2174679"/>
                  <a:pt x="1389369" y="2201750"/>
                  <a:pt x="1389369" y="2235097"/>
                </a:cubicBezTo>
                <a:cubicBezTo>
                  <a:pt x="1389369" y="2268444"/>
                  <a:pt x="1362298" y="2295515"/>
                  <a:pt x="1328951" y="2295515"/>
                </a:cubicBezTo>
                <a:cubicBezTo>
                  <a:pt x="1295604" y="2295515"/>
                  <a:pt x="1268533" y="2268444"/>
                  <a:pt x="1268533" y="2235097"/>
                </a:cubicBezTo>
                <a:cubicBezTo>
                  <a:pt x="1268533" y="2201750"/>
                  <a:pt x="1295604" y="2174679"/>
                  <a:pt x="1328951" y="2174679"/>
                </a:cubicBezTo>
                <a:close/>
                <a:moveTo>
                  <a:pt x="1774553" y="2053735"/>
                </a:moveTo>
                <a:cubicBezTo>
                  <a:pt x="1797937" y="2050851"/>
                  <a:pt x="1821770" y="2061811"/>
                  <a:pt x="1834322" y="2083498"/>
                </a:cubicBezTo>
                <a:cubicBezTo>
                  <a:pt x="1850934" y="2112415"/>
                  <a:pt x="1841090" y="2149331"/>
                  <a:pt x="1812173" y="2165943"/>
                </a:cubicBezTo>
                <a:cubicBezTo>
                  <a:pt x="1783379" y="2182677"/>
                  <a:pt x="1746340" y="2172833"/>
                  <a:pt x="1729728" y="2143793"/>
                </a:cubicBezTo>
                <a:cubicBezTo>
                  <a:pt x="1712993" y="2114999"/>
                  <a:pt x="1722837" y="2077961"/>
                  <a:pt x="1751754" y="2061349"/>
                </a:cubicBezTo>
                <a:cubicBezTo>
                  <a:pt x="1759014" y="2057196"/>
                  <a:pt x="1766759" y="2054697"/>
                  <a:pt x="1774553" y="2053735"/>
                </a:cubicBezTo>
                <a:close/>
                <a:moveTo>
                  <a:pt x="883401" y="2053735"/>
                </a:moveTo>
                <a:cubicBezTo>
                  <a:pt x="891189" y="2054697"/>
                  <a:pt x="898919" y="2057196"/>
                  <a:pt x="906148" y="2061349"/>
                </a:cubicBezTo>
                <a:cubicBezTo>
                  <a:pt x="935065" y="2077961"/>
                  <a:pt x="944909" y="2114999"/>
                  <a:pt x="928174" y="2143793"/>
                </a:cubicBezTo>
                <a:cubicBezTo>
                  <a:pt x="911562" y="2172833"/>
                  <a:pt x="874647" y="2182677"/>
                  <a:pt x="845730" y="2165943"/>
                </a:cubicBezTo>
                <a:cubicBezTo>
                  <a:pt x="816813" y="2149331"/>
                  <a:pt x="806969" y="2112415"/>
                  <a:pt x="823581" y="2083498"/>
                </a:cubicBezTo>
                <a:cubicBezTo>
                  <a:pt x="836132" y="2061811"/>
                  <a:pt x="860035" y="2050851"/>
                  <a:pt x="883401" y="2053735"/>
                </a:cubicBezTo>
                <a:close/>
                <a:moveTo>
                  <a:pt x="2121102" y="1722042"/>
                </a:moveTo>
                <a:cubicBezTo>
                  <a:pt x="2128883" y="1723021"/>
                  <a:pt x="2136597" y="1725543"/>
                  <a:pt x="2143795" y="1729727"/>
                </a:cubicBezTo>
                <a:cubicBezTo>
                  <a:pt x="2172712" y="1746339"/>
                  <a:pt x="2182556" y="1783254"/>
                  <a:pt x="2165944" y="1812171"/>
                </a:cubicBezTo>
                <a:cubicBezTo>
                  <a:pt x="2149332" y="1841088"/>
                  <a:pt x="2112294" y="1851055"/>
                  <a:pt x="2083500" y="1834320"/>
                </a:cubicBezTo>
                <a:cubicBezTo>
                  <a:pt x="2054583" y="1817708"/>
                  <a:pt x="2044616" y="1780793"/>
                  <a:pt x="2061351" y="1751753"/>
                </a:cubicBezTo>
                <a:cubicBezTo>
                  <a:pt x="2073810" y="1730065"/>
                  <a:pt x="2097759" y="1719106"/>
                  <a:pt x="2121102" y="1722042"/>
                </a:cubicBezTo>
                <a:close/>
                <a:moveTo>
                  <a:pt x="536801" y="1722042"/>
                </a:moveTo>
                <a:cubicBezTo>
                  <a:pt x="560144" y="1719106"/>
                  <a:pt x="584093" y="1730065"/>
                  <a:pt x="596552" y="1751753"/>
                </a:cubicBezTo>
                <a:cubicBezTo>
                  <a:pt x="613286" y="1780793"/>
                  <a:pt x="603319" y="1817708"/>
                  <a:pt x="574402" y="1834320"/>
                </a:cubicBezTo>
                <a:cubicBezTo>
                  <a:pt x="545485" y="1851055"/>
                  <a:pt x="508570" y="1841088"/>
                  <a:pt x="491958" y="1812171"/>
                </a:cubicBezTo>
                <a:cubicBezTo>
                  <a:pt x="475346" y="1783254"/>
                  <a:pt x="485067" y="1746339"/>
                  <a:pt x="514107" y="1729727"/>
                </a:cubicBezTo>
                <a:cubicBezTo>
                  <a:pt x="521306" y="1725543"/>
                  <a:pt x="529020" y="1723021"/>
                  <a:pt x="536801" y="1722042"/>
                </a:cubicBezTo>
                <a:close/>
                <a:moveTo>
                  <a:pt x="2235099" y="1268532"/>
                </a:moveTo>
                <a:cubicBezTo>
                  <a:pt x="2268323" y="1268532"/>
                  <a:pt x="2295517" y="1295603"/>
                  <a:pt x="2295517" y="1328950"/>
                </a:cubicBezTo>
                <a:cubicBezTo>
                  <a:pt x="2295517" y="1362420"/>
                  <a:pt x="2268323" y="1389368"/>
                  <a:pt x="2235099" y="1389368"/>
                </a:cubicBezTo>
                <a:cubicBezTo>
                  <a:pt x="2201752" y="1389368"/>
                  <a:pt x="2174681" y="1362420"/>
                  <a:pt x="2174681" y="1328950"/>
                </a:cubicBezTo>
                <a:cubicBezTo>
                  <a:pt x="2174681" y="1295603"/>
                  <a:pt x="2201752" y="1268532"/>
                  <a:pt x="2235099" y="1268532"/>
                </a:cubicBezTo>
                <a:close/>
                <a:moveTo>
                  <a:pt x="422804" y="1268532"/>
                </a:moveTo>
                <a:cubicBezTo>
                  <a:pt x="456150" y="1268532"/>
                  <a:pt x="483222" y="1295603"/>
                  <a:pt x="483222" y="1328950"/>
                </a:cubicBezTo>
                <a:cubicBezTo>
                  <a:pt x="483222" y="1362420"/>
                  <a:pt x="456150" y="1389368"/>
                  <a:pt x="422804" y="1389368"/>
                </a:cubicBezTo>
                <a:cubicBezTo>
                  <a:pt x="389580" y="1389368"/>
                  <a:pt x="362385" y="1362420"/>
                  <a:pt x="362385" y="1328950"/>
                </a:cubicBezTo>
                <a:cubicBezTo>
                  <a:pt x="362385" y="1295603"/>
                  <a:pt x="389580" y="1268532"/>
                  <a:pt x="422804" y="1268532"/>
                </a:cubicBezTo>
                <a:close/>
                <a:moveTo>
                  <a:pt x="1328951" y="1208114"/>
                </a:moveTo>
                <a:cubicBezTo>
                  <a:pt x="1262258" y="1208114"/>
                  <a:pt x="1208115" y="1262257"/>
                  <a:pt x="1208115" y="1328950"/>
                </a:cubicBezTo>
                <a:cubicBezTo>
                  <a:pt x="1208115" y="1395644"/>
                  <a:pt x="1262258" y="1449786"/>
                  <a:pt x="1328951" y="1449786"/>
                </a:cubicBezTo>
                <a:cubicBezTo>
                  <a:pt x="1395645" y="1449786"/>
                  <a:pt x="1449787" y="1395644"/>
                  <a:pt x="1449787" y="1328950"/>
                </a:cubicBezTo>
                <a:cubicBezTo>
                  <a:pt x="1449787" y="1262257"/>
                  <a:pt x="1395645" y="1208114"/>
                  <a:pt x="1328951" y="1208114"/>
                </a:cubicBezTo>
                <a:close/>
                <a:moveTo>
                  <a:pt x="2106194" y="815914"/>
                </a:moveTo>
                <a:cubicBezTo>
                  <a:pt x="2129537" y="813013"/>
                  <a:pt x="2153485" y="824041"/>
                  <a:pt x="2165944" y="845729"/>
                </a:cubicBezTo>
                <a:cubicBezTo>
                  <a:pt x="2182556" y="874646"/>
                  <a:pt x="2172712" y="911561"/>
                  <a:pt x="2143795" y="928173"/>
                </a:cubicBezTo>
                <a:cubicBezTo>
                  <a:pt x="2115001" y="944908"/>
                  <a:pt x="2077963" y="935064"/>
                  <a:pt x="2061351" y="906147"/>
                </a:cubicBezTo>
                <a:cubicBezTo>
                  <a:pt x="2044616" y="877230"/>
                  <a:pt x="2054583" y="840315"/>
                  <a:pt x="2083500" y="823580"/>
                </a:cubicBezTo>
                <a:cubicBezTo>
                  <a:pt x="2090699" y="819396"/>
                  <a:pt x="2098412" y="816882"/>
                  <a:pt x="2106194" y="815914"/>
                </a:cubicBezTo>
                <a:close/>
                <a:moveTo>
                  <a:pt x="551657" y="815914"/>
                </a:moveTo>
                <a:cubicBezTo>
                  <a:pt x="559444" y="816882"/>
                  <a:pt x="567173" y="819396"/>
                  <a:pt x="574402" y="823580"/>
                </a:cubicBezTo>
                <a:cubicBezTo>
                  <a:pt x="603319" y="840315"/>
                  <a:pt x="613286" y="877230"/>
                  <a:pt x="596552" y="906147"/>
                </a:cubicBezTo>
                <a:cubicBezTo>
                  <a:pt x="579940" y="935064"/>
                  <a:pt x="542901" y="944908"/>
                  <a:pt x="514107" y="928173"/>
                </a:cubicBezTo>
                <a:cubicBezTo>
                  <a:pt x="485067" y="911561"/>
                  <a:pt x="475346" y="874646"/>
                  <a:pt x="491958" y="845729"/>
                </a:cubicBezTo>
                <a:cubicBezTo>
                  <a:pt x="504417" y="824041"/>
                  <a:pt x="528297" y="813013"/>
                  <a:pt x="551657" y="815914"/>
                </a:cubicBezTo>
                <a:close/>
                <a:moveTo>
                  <a:pt x="1789479" y="484344"/>
                </a:moveTo>
                <a:cubicBezTo>
                  <a:pt x="1797260" y="485305"/>
                  <a:pt x="1804974" y="487805"/>
                  <a:pt x="1812173" y="491958"/>
                </a:cubicBezTo>
                <a:cubicBezTo>
                  <a:pt x="1841090" y="508693"/>
                  <a:pt x="1850934" y="545608"/>
                  <a:pt x="1834322" y="574525"/>
                </a:cubicBezTo>
                <a:cubicBezTo>
                  <a:pt x="1817587" y="603319"/>
                  <a:pt x="1780795" y="613286"/>
                  <a:pt x="1751754" y="596551"/>
                </a:cubicBezTo>
                <a:cubicBezTo>
                  <a:pt x="1722837" y="579939"/>
                  <a:pt x="1712993" y="542901"/>
                  <a:pt x="1729728" y="514107"/>
                </a:cubicBezTo>
                <a:cubicBezTo>
                  <a:pt x="1742187" y="492419"/>
                  <a:pt x="1766136" y="481460"/>
                  <a:pt x="1789479" y="484344"/>
                </a:cubicBezTo>
                <a:close/>
                <a:moveTo>
                  <a:pt x="868475" y="484344"/>
                </a:moveTo>
                <a:cubicBezTo>
                  <a:pt x="891836" y="481460"/>
                  <a:pt x="915715" y="492419"/>
                  <a:pt x="928174" y="514107"/>
                </a:cubicBezTo>
                <a:cubicBezTo>
                  <a:pt x="944909" y="542901"/>
                  <a:pt x="935065" y="579939"/>
                  <a:pt x="906148" y="596551"/>
                </a:cubicBezTo>
                <a:cubicBezTo>
                  <a:pt x="877231" y="613286"/>
                  <a:pt x="840316" y="603319"/>
                  <a:pt x="823581" y="574525"/>
                </a:cubicBezTo>
                <a:cubicBezTo>
                  <a:pt x="806969" y="545608"/>
                  <a:pt x="816813" y="508693"/>
                  <a:pt x="845730" y="491958"/>
                </a:cubicBezTo>
                <a:cubicBezTo>
                  <a:pt x="852959" y="487805"/>
                  <a:pt x="860688" y="485305"/>
                  <a:pt x="868475" y="484344"/>
                </a:cubicBezTo>
                <a:close/>
                <a:moveTo>
                  <a:pt x="1328951" y="362385"/>
                </a:moveTo>
                <a:cubicBezTo>
                  <a:pt x="1362298" y="362385"/>
                  <a:pt x="1389369" y="389579"/>
                  <a:pt x="1389369" y="422803"/>
                </a:cubicBezTo>
                <a:lnTo>
                  <a:pt x="1389369" y="1095892"/>
                </a:lnTo>
                <a:cubicBezTo>
                  <a:pt x="1473905" y="1117795"/>
                  <a:pt x="1539984" y="1184242"/>
                  <a:pt x="1562010" y="1268532"/>
                </a:cubicBezTo>
                <a:lnTo>
                  <a:pt x="1872591" y="1268532"/>
                </a:lnTo>
                <a:cubicBezTo>
                  <a:pt x="1905937" y="1268532"/>
                  <a:pt x="1933009" y="1295603"/>
                  <a:pt x="1933009" y="1328950"/>
                </a:cubicBezTo>
                <a:cubicBezTo>
                  <a:pt x="1933009" y="1362420"/>
                  <a:pt x="1905937" y="1389368"/>
                  <a:pt x="1872591" y="1389368"/>
                </a:cubicBezTo>
                <a:lnTo>
                  <a:pt x="1562010" y="1389368"/>
                </a:lnTo>
                <a:cubicBezTo>
                  <a:pt x="1535185" y="1493469"/>
                  <a:pt x="1441420" y="1570622"/>
                  <a:pt x="1328951" y="1570622"/>
                </a:cubicBezTo>
                <a:cubicBezTo>
                  <a:pt x="1195564" y="1570622"/>
                  <a:pt x="1087279" y="1462460"/>
                  <a:pt x="1087279" y="1328950"/>
                </a:cubicBezTo>
                <a:cubicBezTo>
                  <a:pt x="1087279" y="1216482"/>
                  <a:pt x="1164555" y="1122840"/>
                  <a:pt x="1268533" y="1095892"/>
                </a:cubicBezTo>
                <a:lnTo>
                  <a:pt x="1268533" y="422803"/>
                </a:lnTo>
                <a:cubicBezTo>
                  <a:pt x="1268533" y="389579"/>
                  <a:pt x="1295604" y="362385"/>
                  <a:pt x="1328951" y="362385"/>
                </a:cubicBezTo>
                <a:close/>
                <a:moveTo>
                  <a:pt x="1328951" y="120836"/>
                </a:moveTo>
                <a:cubicBezTo>
                  <a:pt x="661646" y="120836"/>
                  <a:pt x="120836" y="661645"/>
                  <a:pt x="120836" y="1328950"/>
                </a:cubicBezTo>
                <a:cubicBezTo>
                  <a:pt x="120836" y="1996255"/>
                  <a:pt x="661646" y="2537064"/>
                  <a:pt x="1328951" y="2537064"/>
                </a:cubicBezTo>
                <a:cubicBezTo>
                  <a:pt x="1996257" y="2537064"/>
                  <a:pt x="2537066" y="1996255"/>
                  <a:pt x="2537066" y="1328950"/>
                </a:cubicBezTo>
                <a:cubicBezTo>
                  <a:pt x="2537066" y="661645"/>
                  <a:pt x="1996257" y="120836"/>
                  <a:pt x="1328951" y="120836"/>
                </a:cubicBezTo>
                <a:close/>
                <a:moveTo>
                  <a:pt x="1328951" y="0"/>
                </a:moveTo>
                <a:cubicBezTo>
                  <a:pt x="2062827" y="0"/>
                  <a:pt x="2657902" y="595074"/>
                  <a:pt x="2657902" y="1328950"/>
                </a:cubicBezTo>
                <a:cubicBezTo>
                  <a:pt x="2657902" y="2062949"/>
                  <a:pt x="2062827" y="2657900"/>
                  <a:pt x="1328951" y="2657900"/>
                </a:cubicBezTo>
                <a:cubicBezTo>
                  <a:pt x="595075" y="2657900"/>
                  <a:pt x="0" y="2062949"/>
                  <a:pt x="0" y="1328950"/>
                </a:cubicBezTo>
                <a:cubicBezTo>
                  <a:pt x="0" y="595074"/>
                  <a:pt x="595075" y="0"/>
                  <a:pt x="1328951" y="0"/>
                </a:cubicBezTo>
                <a:close/>
              </a:path>
            </a:pathLst>
          </a:custGeom>
          <a:pattFill prst="pct10">
            <a:fgClr>
              <a:schemeClr val="tx1"/>
            </a:fgClr>
            <a:bgClr>
              <a:schemeClr val="bg1"/>
            </a:bgClr>
          </a:pattFill>
        </p:spPr>
        <p:txBody>
          <a:bodyPr wrap="square" anchor="ctr">
            <a:noAutofit/>
          </a:bodyPr>
          <a:lstStyle>
            <a:lvl1pPr algn="ctr">
              <a:defRPr sz="16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27527288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0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790700" y="1042859"/>
            <a:ext cx="8610600" cy="495486"/>
          </a:xfrm>
          <a:prstGeom prst="rect">
            <a:avLst/>
          </a:prstGeom>
        </p:spPr>
        <p:txBody>
          <a:bodyPr/>
          <a:lstStyle>
            <a:lvl1pPr algn="ctr">
              <a:defRPr sz="3200" b="0" i="0">
                <a:latin typeface="Titillium" charset="0"/>
                <a:ea typeface="Titillium" charset="0"/>
                <a:cs typeface="Titillium" charset="0"/>
              </a:defRPr>
            </a:lvl1pPr>
          </a:lstStyle>
          <a:p>
            <a:r>
              <a:rPr lang="en-US"/>
              <a:t>Click to edit Master title style</a:t>
            </a:r>
          </a:p>
        </p:txBody>
      </p:sp>
      <p:sp>
        <p:nvSpPr>
          <p:cNvPr id="9" name="Picture Placeholder 8"/>
          <p:cNvSpPr>
            <a:spLocks noGrp="1"/>
          </p:cNvSpPr>
          <p:nvPr>
            <p:ph type="pic" sz="quarter" idx="15" hasCustomPrompt="1"/>
          </p:nvPr>
        </p:nvSpPr>
        <p:spPr>
          <a:xfrm>
            <a:off x="2626669" y="2234512"/>
            <a:ext cx="1601118" cy="1732822"/>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600" b="0" i="0">
                <a:latin typeface="Titillium" charset="0"/>
                <a:ea typeface="Titillium" charset="0"/>
                <a:cs typeface="Titillium" charset="0"/>
              </a:defRPr>
            </a:lvl1pPr>
          </a:lstStyle>
          <a:p>
            <a:r>
              <a:rPr lang="en-US"/>
              <a:t>Insert Image</a:t>
            </a:r>
          </a:p>
        </p:txBody>
      </p:sp>
      <p:sp>
        <p:nvSpPr>
          <p:cNvPr id="11" name="Picture Placeholder 10"/>
          <p:cNvSpPr>
            <a:spLocks noGrp="1"/>
          </p:cNvSpPr>
          <p:nvPr>
            <p:ph type="pic" sz="quarter" idx="16" hasCustomPrompt="1"/>
          </p:nvPr>
        </p:nvSpPr>
        <p:spPr>
          <a:xfrm>
            <a:off x="5295441" y="2234512"/>
            <a:ext cx="1601118" cy="1732822"/>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600" b="0" i="0">
                <a:latin typeface="Titillium" charset="0"/>
                <a:ea typeface="Titillium" charset="0"/>
                <a:cs typeface="Titillium" charset="0"/>
              </a:defRPr>
            </a:lvl1pPr>
          </a:lstStyle>
          <a:p>
            <a:r>
              <a:rPr lang="en-US"/>
              <a:t>Insert Image</a:t>
            </a:r>
          </a:p>
        </p:txBody>
      </p:sp>
      <p:sp>
        <p:nvSpPr>
          <p:cNvPr id="13" name="Picture Placeholder 12"/>
          <p:cNvSpPr>
            <a:spLocks noGrp="1"/>
          </p:cNvSpPr>
          <p:nvPr>
            <p:ph type="pic" sz="quarter" idx="17" hasCustomPrompt="1"/>
          </p:nvPr>
        </p:nvSpPr>
        <p:spPr>
          <a:xfrm>
            <a:off x="7964213" y="2234512"/>
            <a:ext cx="1601118" cy="1732822"/>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6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333795437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6" name="Picture Placeholder 5"/>
          <p:cNvSpPr>
            <a:spLocks noGrp="1"/>
          </p:cNvSpPr>
          <p:nvPr>
            <p:ph type="pic" sz="quarter" idx="13" hasCustomPrompt="1"/>
          </p:nvPr>
        </p:nvSpPr>
        <p:spPr>
          <a:xfrm>
            <a:off x="0" y="0"/>
            <a:ext cx="12192000" cy="6858000"/>
          </a:xfrm>
          <a:prstGeom prst="rect">
            <a:avLst/>
          </a:prstGeom>
          <a:pattFill prst="pct10">
            <a:fgClr>
              <a:schemeClr val="tx1"/>
            </a:fgClr>
            <a:bgClr>
              <a:schemeClr val="bg1"/>
            </a:bgClr>
          </a:pattFill>
        </p:spPr>
        <p:txBody>
          <a:bodyPr wrap="square" anchor="ctr">
            <a:noAutofit/>
          </a:bodyPr>
          <a:lstStyle>
            <a:lvl1pPr algn="ctr">
              <a:defRPr sz="16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24836604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1128">
          <p15:clr>
            <a:srgbClr val="FBAE40"/>
          </p15:clr>
        </p15:guide>
        <p15:guide id="4" pos="6552">
          <p15:clr>
            <a:srgbClr val="FBAE40"/>
          </p15:clr>
        </p15:guide>
        <p15:guide id="5" orient="horz" pos="480">
          <p15:clr>
            <a:srgbClr val="FBAE40"/>
          </p15:clr>
        </p15:guide>
        <p15:guide id="6" orient="horz"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1BDDFCE-5FA2-41EC-A385-768463A88D94}"/>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7B4E6613-1A96-4802-9BD3-E181D59E69B1}"/>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989BFA6-9F12-4C66-B222-E9E9ED9A944F}"/>
              </a:ext>
            </a:extLst>
          </p:cNvPr>
          <p:cNvSpPr>
            <a:spLocks noGrp="1"/>
          </p:cNvSpPr>
          <p:nvPr>
            <p:ph type="dt" sz="half" idx="10"/>
          </p:nvPr>
        </p:nvSpPr>
        <p:spPr/>
        <p:txBody>
          <a:bodyPr/>
          <a:lstStyle/>
          <a:p>
            <a:fld id="{E402FA0A-4801-4158-9746-138849689D73}" type="datetimeFigureOut">
              <a:rPr lang="fr-FR" smtClean="0"/>
              <a:t>17/12/2020</a:t>
            </a:fld>
            <a:endParaRPr lang="fr-FR"/>
          </a:p>
        </p:txBody>
      </p:sp>
      <p:sp>
        <p:nvSpPr>
          <p:cNvPr id="5" name="Espace réservé du pied de page 4">
            <a:extLst>
              <a:ext uri="{FF2B5EF4-FFF2-40B4-BE49-F238E27FC236}">
                <a16:creationId xmlns:a16="http://schemas.microsoft.com/office/drawing/2014/main" id="{CCB5C1BD-CEDD-470C-B42C-37910893DAD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B0BD894-C834-4214-B8D8-C96CB778C176}"/>
              </a:ext>
            </a:extLst>
          </p:cNvPr>
          <p:cNvSpPr>
            <a:spLocks noGrp="1"/>
          </p:cNvSpPr>
          <p:nvPr>
            <p:ph type="sldNum" sz="quarter" idx="12"/>
          </p:nvPr>
        </p:nvSpPr>
        <p:spPr/>
        <p:txBody>
          <a:bodyPr/>
          <a:lstStyle/>
          <a:p>
            <a:fld id="{AEA0BB91-2AC9-429D-8B07-537513ADA376}" type="slidenum">
              <a:rPr lang="fr-FR" smtClean="0"/>
              <a:t>‹N°›</a:t>
            </a:fld>
            <a:endParaRPr lang="fr-FR"/>
          </a:p>
        </p:txBody>
      </p:sp>
    </p:spTree>
    <p:extLst>
      <p:ext uri="{BB962C8B-B14F-4D97-AF65-F5344CB8AC3E}">
        <p14:creationId xmlns:p14="http://schemas.microsoft.com/office/powerpoint/2010/main" val="337295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8329317-7C33-4003-ACBC-BB48E10F17EE}"/>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8067F604-F4F4-4A2D-BD48-AA4DBA20E3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4626925D-A798-455D-AB13-6D46383889AC}"/>
              </a:ext>
            </a:extLst>
          </p:cNvPr>
          <p:cNvSpPr>
            <a:spLocks noGrp="1"/>
          </p:cNvSpPr>
          <p:nvPr>
            <p:ph type="dt" sz="half" idx="10"/>
          </p:nvPr>
        </p:nvSpPr>
        <p:spPr/>
        <p:txBody>
          <a:bodyPr/>
          <a:lstStyle/>
          <a:p>
            <a:fld id="{E402FA0A-4801-4158-9746-138849689D73}" type="datetimeFigureOut">
              <a:rPr lang="fr-FR" smtClean="0"/>
              <a:t>17/12/2020</a:t>
            </a:fld>
            <a:endParaRPr lang="fr-FR"/>
          </a:p>
        </p:txBody>
      </p:sp>
      <p:sp>
        <p:nvSpPr>
          <p:cNvPr id="5" name="Espace réservé du pied de page 4">
            <a:extLst>
              <a:ext uri="{FF2B5EF4-FFF2-40B4-BE49-F238E27FC236}">
                <a16:creationId xmlns:a16="http://schemas.microsoft.com/office/drawing/2014/main" id="{ADD76151-14B2-42A1-AD43-EC432787D46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35DA3D4-41E3-4B55-8E55-FB836D1A438C}"/>
              </a:ext>
            </a:extLst>
          </p:cNvPr>
          <p:cNvSpPr>
            <a:spLocks noGrp="1"/>
          </p:cNvSpPr>
          <p:nvPr>
            <p:ph type="sldNum" sz="quarter" idx="12"/>
          </p:nvPr>
        </p:nvSpPr>
        <p:spPr/>
        <p:txBody>
          <a:bodyPr/>
          <a:lstStyle/>
          <a:p>
            <a:fld id="{AEA0BB91-2AC9-429D-8B07-537513ADA376}" type="slidenum">
              <a:rPr lang="fr-FR" smtClean="0"/>
              <a:t>‹N°›</a:t>
            </a:fld>
            <a:endParaRPr lang="fr-FR"/>
          </a:p>
        </p:txBody>
      </p:sp>
    </p:spTree>
    <p:extLst>
      <p:ext uri="{BB962C8B-B14F-4D97-AF65-F5344CB8AC3E}">
        <p14:creationId xmlns:p14="http://schemas.microsoft.com/office/powerpoint/2010/main" val="3989994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3388A9-F5A4-43CA-956B-CCAE78D928D1}"/>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6F7FF680-ABA0-4374-B6E2-EDEE896721DF}"/>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C7051960-8EBA-40F0-89EF-9BAA5653E774}"/>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6D983610-F331-42C7-9C1E-8B751CDF095F}"/>
              </a:ext>
            </a:extLst>
          </p:cNvPr>
          <p:cNvSpPr>
            <a:spLocks noGrp="1"/>
          </p:cNvSpPr>
          <p:nvPr>
            <p:ph type="dt" sz="half" idx="10"/>
          </p:nvPr>
        </p:nvSpPr>
        <p:spPr/>
        <p:txBody>
          <a:bodyPr/>
          <a:lstStyle/>
          <a:p>
            <a:fld id="{E402FA0A-4801-4158-9746-138849689D73}" type="datetimeFigureOut">
              <a:rPr lang="fr-FR" smtClean="0"/>
              <a:t>17/12/2020</a:t>
            </a:fld>
            <a:endParaRPr lang="fr-FR"/>
          </a:p>
        </p:txBody>
      </p:sp>
      <p:sp>
        <p:nvSpPr>
          <p:cNvPr id="6" name="Espace réservé du pied de page 5">
            <a:extLst>
              <a:ext uri="{FF2B5EF4-FFF2-40B4-BE49-F238E27FC236}">
                <a16:creationId xmlns:a16="http://schemas.microsoft.com/office/drawing/2014/main" id="{AF41A72A-FC47-44A2-A7DE-99C174DCF14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B7DC1DFE-281F-4195-9F29-F687EDB65C88}"/>
              </a:ext>
            </a:extLst>
          </p:cNvPr>
          <p:cNvSpPr>
            <a:spLocks noGrp="1"/>
          </p:cNvSpPr>
          <p:nvPr>
            <p:ph type="sldNum" sz="quarter" idx="12"/>
          </p:nvPr>
        </p:nvSpPr>
        <p:spPr/>
        <p:txBody>
          <a:bodyPr/>
          <a:lstStyle/>
          <a:p>
            <a:fld id="{AEA0BB91-2AC9-429D-8B07-537513ADA376}" type="slidenum">
              <a:rPr lang="fr-FR" smtClean="0"/>
              <a:t>‹N°›</a:t>
            </a:fld>
            <a:endParaRPr lang="fr-FR"/>
          </a:p>
        </p:txBody>
      </p:sp>
    </p:spTree>
    <p:extLst>
      <p:ext uri="{BB962C8B-B14F-4D97-AF65-F5344CB8AC3E}">
        <p14:creationId xmlns:p14="http://schemas.microsoft.com/office/powerpoint/2010/main" val="1275974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C0FD8B-88FD-48CD-A0BF-E2654B2F48DF}"/>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863008BB-1045-4316-BA4C-5C751644A7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14999BBD-59BE-4F4C-BAA0-06FCBC11789E}"/>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533E47F6-C49F-4F19-8393-7A29D375FB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952F02FB-5726-4C67-8A58-707B49CB5C2D}"/>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2989BE1B-EC0E-4213-A8C5-B115FF7DF512}"/>
              </a:ext>
            </a:extLst>
          </p:cNvPr>
          <p:cNvSpPr>
            <a:spLocks noGrp="1"/>
          </p:cNvSpPr>
          <p:nvPr>
            <p:ph type="dt" sz="half" idx="10"/>
          </p:nvPr>
        </p:nvSpPr>
        <p:spPr/>
        <p:txBody>
          <a:bodyPr/>
          <a:lstStyle/>
          <a:p>
            <a:fld id="{E402FA0A-4801-4158-9746-138849689D73}" type="datetimeFigureOut">
              <a:rPr lang="fr-FR" smtClean="0"/>
              <a:t>17/12/2020</a:t>
            </a:fld>
            <a:endParaRPr lang="fr-FR"/>
          </a:p>
        </p:txBody>
      </p:sp>
      <p:sp>
        <p:nvSpPr>
          <p:cNvPr id="8" name="Espace réservé du pied de page 7">
            <a:extLst>
              <a:ext uri="{FF2B5EF4-FFF2-40B4-BE49-F238E27FC236}">
                <a16:creationId xmlns:a16="http://schemas.microsoft.com/office/drawing/2014/main" id="{374E5E4C-3BDC-4E49-B788-1FD1E5317864}"/>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BE7FA78F-4F7C-40F5-AFA3-497C52603294}"/>
              </a:ext>
            </a:extLst>
          </p:cNvPr>
          <p:cNvSpPr>
            <a:spLocks noGrp="1"/>
          </p:cNvSpPr>
          <p:nvPr>
            <p:ph type="sldNum" sz="quarter" idx="12"/>
          </p:nvPr>
        </p:nvSpPr>
        <p:spPr/>
        <p:txBody>
          <a:bodyPr/>
          <a:lstStyle/>
          <a:p>
            <a:fld id="{AEA0BB91-2AC9-429D-8B07-537513ADA376}" type="slidenum">
              <a:rPr lang="fr-FR" smtClean="0"/>
              <a:t>‹N°›</a:t>
            </a:fld>
            <a:endParaRPr lang="fr-FR"/>
          </a:p>
        </p:txBody>
      </p:sp>
    </p:spTree>
    <p:extLst>
      <p:ext uri="{BB962C8B-B14F-4D97-AF65-F5344CB8AC3E}">
        <p14:creationId xmlns:p14="http://schemas.microsoft.com/office/powerpoint/2010/main" val="259326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45C95FF-2C92-4EA1-82F0-1FB3326695CC}"/>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15D33B37-F89F-4A3C-9201-296C971A4B4E}"/>
              </a:ext>
            </a:extLst>
          </p:cNvPr>
          <p:cNvSpPr>
            <a:spLocks noGrp="1"/>
          </p:cNvSpPr>
          <p:nvPr>
            <p:ph type="dt" sz="half" idx="10"/>
          </p:nvPr>
        </p:nvSpPr>
        <p:spPr/>
        <p:txBody>
          <a:bodyPr/>
          <a:lstStyle/>
          <a:p>
            <a:fld id="{E402FA0A-4801-4158-9746-138849689D73}" type="datetimeFigureOut">
              <a:rPr lang="fr-FR" smtClean="0"/>
              <a:t>17/12/2020</a:t>
            </a:fld>
            <a:endParaRPr lang="fr-FR"/>
          </a:p>
        </p:txBody>
      </p:sp>
      <p:sp>
        <p:nvSpPr>
          <p:cNvPr id="4" name="Espace réservé du pied de page 3">
            <a:extLst>
              <a:ext uri="{FF2B5EF4-FFF2-40B4-BE49-F238E27FC236}">
                <a16:creationId xmlns:a16="http://schemas.microsoft.com/office/drawing/2014/main" id="{814F7855-854B-45E6-9A1F-4A7D74879AB9}"/>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32452057-B75E-44C5-8722-C58660E08E85}"/>
              </a:ext>
            </a:extLst>
          </p:cNvPr>
          <p:cNvSpPr>
            <a:spLocks noGrp="1"/>
          </p:cNvSpPr>
          <p:nvPr>
            <p:ph type="sldNum" sz="quarter" idx="12"/>
          </p:nvPr>
        </p:nvSpPr>
        <p:spPr/>
        <p:txBody>
          <a:bodyPr/>
          <a:lstStyle/>
          <a:p>
            <a:fld id="{AEA0BB91-2AC9-429D-8B07-537513ADA376}" type="slidenum">
              <a:rPr lang="fr-FR" smtClean="0"/>
              <a:t>‹N°›</a:t>
            </a:fld>
            <a:endParaRPr lang="fr-FR"/>
          </a:p>
        </p:txBody>
      </p:sp>
    </p:spTree>
    <p:extLst>
      <p:ext uri="{BB962C8B-B14F-4D97-AF65-F5344CB8AC3E}">
        <p14:creationId xmlns:p14="http://schemas.microsoft.com/office/powerpoint/2010/main" val="3522515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9FD789B4-1EA3-4FF8-8FE0-9687AF5189D5}"/>
              </a:ext>
            </a:extLst>
          </p:cNvPr>
          <p:cNvSpPr>
            <a:spLocks noGrp="1"/>
          </p:cNvSpPr>
          <p:nvPr>
            <p:ph type="dt" sz="half" idx="10"/>
          </p:nvPr>
        </p:nvSpPr>
        <p:spPr/>
        <p:txBody>
          <a:bodyPr/>
          <a:lstStyle/>
          <a:p>
            <a:fld id="{E402FA0A-4801-4158-9746-138849689D73}" type="datetimeFigureOut">
              <a:rPr lang="fr-FR" smtClean="0"/>
              <a:t>17/12/2020</a:t>
            </a:fld>
            <a:endParaRPr lang="fr-FR"/>
          </a:p>
        </p:txBody>
      </p:sp>
      <p:sp>
        <p:nvSpPr>
          <p:cNvPr id="3" name="Espace réservé du pied de page 2">
            <a:extLst>
              <a:ext uri="{FF2B5EF4-FFF2-40B4-BE49-F238E27FC236}">
                <a16:creationId xmlns:a16="http://schemas.microsoft.com/office/drawing/2014/main" id="{065E4901-855A-4EF5-99E5-16CE602253E9}"/>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7A17016D-CB5E-4E73-B690-1898D7C2D25E}"/>
              </a:ext>
            </a:extLst>
          </p:cNvPr>
          <p:cNvSpPr>
            <a:spLocks noGrp="1"/>
          </p:cNvSpPr>
          <p:nvPr>
            <p:ph type="sldNum" sz="quarter" idx="12"/>
          </p:nvPr>
        </p:nvSpPr>
        <p:spPr/>
        <p:txBody>
          <a:bodyPr/>
          <a:lstStyle/>
          <a:p>
            <a:fld id="{AEA0BB91-2AC9-429D-8B07-537513ADA376}" type="slidenum">
              <a:rPr lang="fr-FR" smtClean="0"/>
              <a:t>‹N°›</a:t>
            </a:fld>
            <a:endParaRPr lang="fr-FR"/>
          </a:p>
        </p:txBody>
      </p:sp>
    </p:spTree>
    <p:extLst>
      <p:ext uri="{BB962C8B-B14F-4D97-AF65-F5344CB8AC3E}">
        <p14:creationId xmlns:p14="http://schemas.microsoft.com/office/powerpoint/2010/main" val="6217957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0A31568-351D-400D-94BB-10473C588D9B}"/>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C3D226B8-02CA-4D84-995F-0A23B50489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8895FD15-E32E-4ED3-BB77-FC76331659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110CD8A-96F4-44EF-8C39-A203E1D93E48}"/>
              </a:ext>
            </a:extLst>
          </p:cNvPr>
          <p:cNvSpPr>
            <a:spLocks noGrp="1"/>
          </p:cNvSpPr>
          <p:nvPr>
            <p:ph type="dt" sz="half" idx="10"/>
          </p:nvPr>
        </p:nvSpPr>
        <p:spPr/>
        <p:txBody>
          <a:bodyPr/>
          <a:lstStyle/>
          <a:p>
            <a:fld id="{E402FA0A-4801-4158-9746-138849689D73}" type="datetimeFigureOut">
              <a:rPr lang="fr-FR" smtClean="0"/>
              <a:t>17/12/2020</a:t>
            </a:fld>
            <a:endParaRPr lang="fr-FR"/>
          </a:p>
        </p:txBody>
      </p:sp>
      <p:sp>
        <p:nvSpPr>
          <p:cNvPr id="6" name="Espace réservé du pied de page 5">
            <a:extLst>
              <a:ext uri="{FF2B5EF4-FFF2-40B4-BE49-F238E27FC236}">
                <a16:creationId xmlns:a16="http://schemas.microsoft.com/office/drawing/2014/main" id="{1B7885D3-9216-4C2D-962B-63EA1D59EA7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1A56AA2-0D4E-4099-9D16-2FC6A4CE05F2}"/>
              </a:ext>
            </a:extLst>
          </p:cNvPr>
          <p:cNvSpPr>
            <a:spLocks noGrp="1"/>
          </p:cNvSpPr>
          <p:nvPr>
            <p:ph type="sldNum" sz="quarter" idx="12"/>
          </p:nvPr>
        </p:nvSpPr>
        <p:spPr/>
        <p:txBody>
          <a:bodyPr/>
          <a:lstStyle/>
          <a:p>
            <a:fld id="{AEA0BB91-2AC9-429D-8B07-537513ADA376}" type="slidenum">
              <a:rPr lang="fr-FR" smtClean="0"/>
              <a:t>‹N°›</a:t>
            </a:fld>
            <a:endParaRPr lang="fr-FR"/>
          </a:p>
        </p:txBody>
      </p:sp>
    </p:spTree>
    <p:extLst>
      <p:ext uri="{BB962C8B-B14F-4D97-AF65-F5344CB8AC3E}">
        <p14:creationId xmlns:p14="http://schemas.microsoft.com/office/powerpoint/2010/main" val="28732562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DDC9B20-CBC6-462A-850C-223AA4EB59A5}"/>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5CEFE6C5-F293-478A-ADF9-1EC8F71B4D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0AEF9D79-5FC4-45BB-8F62-B5544048E7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6666F209-3436-4A71-9060-4516F7BBC8CB}"/>
              </a:ext>
            </a:extLst>
          </p:cNvPr>
          <p:cNvSpPr>
            <a:spLocks noGrp="1"/>
          </p:cNvSpPr>
          <p:nvPr>
            <p:ph type="dt" sz="half" idx="10"/>
          </p:nvPr>
        </p:nvSpPr>
        <p:spPr/>
        <p:txBody>
          <a:bodyPr/>
          <a:lstStyle/>
          <a:p>
            <a:fld id="{E402FA0A-4801-4158-9746-138849689D73}" type="datetimeFigureOut">
              <a:rPr lang="fr-FR" smtClean="0"/>
              <a:t>17/12/2020</a:t>
            </a:fld>
            <a:endParaRPr lang="fr-FR"/>
          </a:p>
        </p:txBody>
      </p:sp>
      <p:sp>
        <p:nvSpPr>
          <p:cNvPr id="6" name="Espace réservé du pied de page 5">
            <a:extLst>
              <a:ext uri="{FF2B5EF4-FFF2-40B4-BE49-F238E27FC236}">
                <a16:creationId xmlns:a16="http://schemas.microsoft.com/office/drawing/2014/main" id="{7ABD42F4-B72D-473B-BFC6-ED344194CC4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852E4AE9-0874-4E1A-BB55-A0910AA30E1C}"/>
              </a:ext>
            </a:extLst>
          </p:cNvPr>
          <p:cNvSpPr>
            <a:spLocks noGrp="1"/>
          </p:cNvSpPr>
          <p:nvPr>
            <p:ph type="sldNum" sz="quarter" idx="12"/>
          </p:nvPr>
        </p:nvSpPr>
        <p:spPr/>
        <p:txBody>
          <a:bodyPr/>
          <a:lstStyle/>
          <a:p>
            <a:fld id="{AEA0BB91-2AC9-429D-8B07-537513ADA376}" type="slidenum">
              <a:rPr lang="fr-FR" smtClean="0"/>
              <a:t>‹N°›</a:t>
            </a:fld>
            <a:endParaRPr lang="fr-FR"/>
          </a:p>
        </p:txBody>
      </p:sp>
    </p:spTree>
    <p:extLst>
      <p:ext uri="{BB962C8B-B14F-4D97-AF65-F5344CB8AC3E}">
        <p14:creationId xmlns:p14="http://schemas.microsoft.com/office/powerpoint/2010/main" val="3395843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280C69F9-83DA-464B-BB0A-F70D5B7909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70400EB1-15C8-49B1-986D-DE9BCDE866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AA250DF-7B4F-4C59-AA16-478233B975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02FA0A-4801-4158-9746-138849689D73}" type="datetimeFigureOut">
              <a:rPr lang="fr-FR" smtClean="0"/>
              <a:t>17/12/2020</a:t>
            </a:fld>
            <a:endParaRPr lang="fr-FR"/>
          </a:p>
        </p:txBody>
      </p:sp>
      <p:sp>
        <p:nvSpPr>
          <p:cNvPr id="5" name="Espace réservé du pied de page 4">
            <a:extLst>
              <a:ext uri="{FF2B5EF4-FFF2-40B4-BE49-F238E27FC236}">
                <a16:creationId xmlns:a16="http://schemas.microsoft.com/office/drawing/2014/main" id="{7C19639F-6E84-4A12-9D9C-E206878B2C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25C67668-C222-42AF-A21E-3B425F020E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A0BB91-2AC9-429D-8B07-537513ADA376}" type="slidenum">
              <a:rPr lang="fr-FR" smtClean="0"/>
              <a:t>‹N°›</a:t>
            </a:fld>
            <a:endParaRPr lang="fr-FR"/>
          </a:p>
        </p:txBody>
      </p:sp>
    </p:spTree>
    <p:extLst>
      <p:ext uri="{BB962C8B-B14F-4D97-AF65-F5344CB8AC3E}">
        <p14:creationId xmlns:p14="http://schemas.microsoft.com/office/powerpoint/2010/main" val="14620408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27.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15.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hyperlink" Target="http://antoinegillet.site/"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33.svg"/><Relationship Id="rId7" Type="http://schemas.openxmlformats.org/officeDocument/2006/relationships/image" Target="../media/image37.svg"/><Relationship Id="rId2" Type="http://schemas.openxmlformats.org/officeDocument/2006/relationships/image" Target="../media/image32.png"/><Relationship Id="rId1" Type="http://schemas.openxmlformats.org/officeDocument/2006/relationships/slideLayout" Target="../slideLayouts/slideLayout16.xml"/><Relationship Id="rId6" Type="http://schemas.openxmlformats.org/officeDocument/2006/relationships/image" Target="../media/image36.png"/><Relationship Id="rId5" Type="http://schemas.openxmlformats.org/officeDocument/2006/relationships/image" Target="../media/image35.svg"/><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1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CB4E0828-6693-4422-B727-51ECC070EB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1183732">
            <a:off x="1290157" y="3153512"/>
            <a:ext cx="3994916" cy="2180667"/>
          </a:xfrm>
          <a:prstGeom prst="rect">
            <a:avLst/>
          </a:prstGeom>
        </p:spPr>
      </p:pic>
      <p:sp>
        <p:nvSpPr>
          <p:cNvPr id="3" name="TextBox 2"/>
          <p:cNvSpPr txBox="1"/>
          <p:nvPr/>
        </p:nvSpPr>
        <p:spPr>
          <a:xfrm>
            <a:off x="2269067" y="1032631"/>
            <a:ext cx="7653866" cy="430887"/>
          </a:xfrm>
          <a:prstGeom prst="rect">
            <a:avLst/>
          </a:prstGeom>
          <a:noFill/>
        </p:spPr>
        <p:txBody>
          <a:bodyPr wrap="square" lIns="0" tIns="0" rIns="0" bIns="0" rtlCol="0">
            <a:spAutoFit/>
          </a:bodyPr>
          <a:lstStyle/>
          <a:p>
            <a:pPr algn="ctr"/>
            <a:r>
              <a:rPr lang="fr-FR" sz="2800">
                <a:latin typeface="Titillium Light" charset="0"/>
                <a:ea typeface="Titillium Light" charset="0"/>
                <a:cs typeface="Titillium Light" charset="0"/>
              </a:rPr>
              <a:t>Hackaton 1 – Portfolio en Ligne</a:t>
            </a:r>
          </a:p>
        </p:txBody>
      </p:sp>
      <p:sp>
        <p:nvSpPr>
          <p:cNvPr id="6" name="TextBox 5"/>
          <p:cNvSpPr txBox="1"/>
          <p:nvPr/>
        </p:nvSpPr>
        <p:spPr>
          <a:xfrm>
            <a:off x="4630052" y="1551487"/>
            <a:ext cx="2931896" cy="201850"/>
          </a:xfrm>
          <a:prstGeom prst="rect">
            <a:avLst/>
          </a:prstGeom>
          <a:noFill/>
        </p:spPr>
        <p:txBody>
          <a:bodyPr wrap="square" lIns="0" tIns="0" rIns="0" bIns="0" rtlCol="0">
            <a:spAutoFit/>
          </a:bodyPr>
          <a:lstStyle/>
          <a:p>
            <a:pPr algn="ctr">
              <a:lnSpc>
                <a:spcPct val="80000"/>
              </a:lnSpc>
            </a:pPr>
            <a:r>
              <a:rPr lang="fr-FR" sz="1600" b="1" spc="200">
                <a:latin typeface="Titillium" charset="0"/>
                <a:ea typeface="Titillium" charset="0"/>
                <a:cs typeface="Titillium" charset="0"/>
              </a:rPr>
              <a:t>Antoine Gillet</a:t>
            </a:r>
          </a:p>
        </p:txBody>
      </p:sp>
      <p:pic>
        <p:nvPicPr>
          <p:cNvPr id="5" name="Image 4">
            <a:extLst>
              <a:ext uri="{FF2B5EF4-FFF2-40B4-BE49-F238E27FC236}">
                <a16:creationId xmlns:a16="http://schemas.microsoft.com/office/drawing/2014/main" id="{3768F43C-D3F0-4FF0-8079-3DB36FE76BAD}"/>
              </a:ext>
            </a:extLst>
          </p:cNvPr>
          <p:cNvPicPr>
            <a:picLocks noChangeAspect="1"/>
          </p:cNvPicPr>
          <p:nvPr/>
        </p:nvPicPr>
        <p:blipFill>
          <a:blip r:embed="rId3"/>
          <a:stretch>
            <a:fillRect/>
          </a:stretch>
        </p:blipFill>
        <p:spPr>
          <a:xfrm>
            <a:off x="6441846" y="2552700"/>
            <a:ext cx="6057900" cy="4305300"/>
          </a:xfrm>
          <a:prstGeom prst="rect">
            <a:avLst/>
          </a:prstGeom>
        </p:spPr>
      </p:pic>
      <p:pic>
        <p:nvPicPr>
          <p:cNvPr id="9" name="Picture 3">
            <a:extLst>
              <a:ext uri="{FF2B5EF4-FFF2-40B4-BE49-F238E27FC236}">
                <a16:creationId xmlns:a16="http://schemas.microsoft.com/office/drawing/2014/main" id="{410481DD-7F4D-4648-89DB-135AE4F5A6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185675">
            <a:off x="1304002" y="2968204"/>
            <a:ext cx="4132250" cy="3474290"/>
          </a:xfrm>
          <a:prstGeom prst="rect">
            <a:avLst/>
          </a:prstGeom>
        </p:spPr>
      </p:pic>
      <p:cxnSp>
        <p:nvCxnSpPr>
          <p:cNvPr id="12" name="Straight Connector 2">
            <a:extLst>
              <a:ext uri="{FF2B5EF4-FFF2-40B4-BE49-F238E27FC236}">
                <a16:creationId xmlns:a16="http://schemas.microsoft.com/office/drawing/2014/main" id="{3553BF6A-9F22-41AD-8BD2-C7A8DE4044B0}"/>
              </a:ext>
            </a:extLst>
          </p:cNvPr>
          <p:cNvCxnSpPr/>
          <p:nvPr/>
        </p:nvCxnSpPr>
        <p:spPr>
          <a:xfrm>
            <a:off x="5750603" y="1982381"/>
            <a:ext cx="691243"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11534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5807" y="551095"/>
            <a:ext cx="3260381" cy="495486"/>
          </a:xfrm>
        </p:spPr>
        <p:txBody>
          <a:bodyPr>
            <a:normAutofit/>
          </a:bodyPr>
          <a:lstStyle/>
          <a:p>
            <a:pPr algn="l">
              <a:lnSpc>
                <a:spcPct val="80000"/>
              </a:lnSpc>
            </a:pPr>
            <a:r>
              <a:rPr lang="fr-FR" sz="3200" b="1" spc="200" dirty="0">
                <a:latin typeface="Titillium" charset="0"/>
                <a:ea typeface="Titillium" charset="0"/>
                <a:cs typeface="Titillium" charset="0"/>
              </a:rPr>
              <a:t>Ma Formation</a:t>
            </a:r>
          </a:p>
        </p:txBody>
      </p:sp>
      <p:grpSp>
        <p:nvGrpSpPr>
          <p:cNvPr id="5" name="Groupe 4">
            <a:extLst>
              <a:ext uri="{FF2B5EF4-FFF2-40B4-BE49-F238E27FC236}">
                <a16:creationId xmlns:a16="http://schemas.microsoft.com/office/drawing/2014/main" id="{D61C89B1-CFCB-4770-B63C-D876E8833BB4}"/>
              </a:ext>
            </a:extLst>
          </p:cNvPr>
          <p:cNvGrpSpPr/>
          <p:nvPr/>
        </p:nvGrpSpPr>
        <p:grpSpPr>
          <a:xfrm>
            <a:off x="3687479" y="583683"/>
            <a:ext cx="778329" cy="565019"/>
            <a:chOff x="3687479" y="819358"/>
            <a:chExt cx="778329" cy="565019"/>
          </a:xfrm>
        </p:grpSpPr>
        <p:sp>
          <p:nvSpPr>
            <p:cNvPr id="26" name="TextBox 25"/>
            <p:cNvSpPr txBox="1"/>
            <p:nvPr/>
          </p:nvSpPr>
          <p:spPr>
            <a:xfrm>
              <a:off x="3687479" y="819358"/>
              <a:ext cx="778329" cy="454292"/>
            </a:xfrm>
            <a:prstGeom prst="rect">
              <a:avLst/>
            </a:prstGeom>
            <a:noFill/>
          </p:spPr>
          <p:txBody>
            <a:bodyPr wrap="square" lIns="0" tIns="0" rIns="0" bIns="0" rtlCol="0">
              <a:spAutoFit/>
            </a:bodyPr>
            <a:lstStyle/>
            <a:p>
              <a:pPr>
                <a:lnSpc>
                  <a:spcPct val="80000"/>
                </a:lnSpc>
              </a:pPr>
              <a:r>
                <a:rPr lang="fr-FR" sz="3600" dirty="0">
                  <a:latin typeface="Titillium Light" charset="0"/>
                  <a:ea typeface="Titillium Light" charset="0"/>
                  <a:cs typeface="Titillium Light" charset="0"/>
                </a:rPr>
                <a:t>03</a:t>
              </a:r>
            </a:p>
          </p:txBody>
        </p:sp>
        <p:cxnSp>
          <p:nvCxnSpPr>
            <p:cNvPr id="27" name="Straight Connector 26"/>
            <p:cNvCxnSpPr/>
            <p:nvPr/>
          </p:nvCxnSpPr>
          <p:spPr>
            <a:xfrm>
              <a:off x="4367837" y="841130"/>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pic>
        <p:nvPicPr>
          <p:cNvPr id="9" name="Image 8">
            <a:extLst>
              <a:ext uri="{FF2B5EF4-FFF2-40B4-BE49-F238E27FC236}">
                <a16:creationId xmlns:a16="http://schemas.microsoft.com/office/drawing/2014/main" id="{FC0598BD-2406-40E7-B3A3-332B2E64B529}"/>
              </a:ext>
            </a:extLst>
          </p:cNvPr>
          <p:cNvPicPr>
            <a:picLocks noChangeAspect="1"/>
          </p:cNvPicPr>
          <p:nvPr/>
        </p:nvPicPr>
        <p:blipFill>
          <a:blip r:embed="rId3"/>
          <a:stretch>
            <a:fillRect/>
          </a:stretch>
        </p:blipFill>
        <p:spPr>
          <a:xfrm>
            <a:off x="2565786" y="1470581"/>
            <a:ext cx="7060421" cy="4913956"/>
          </a:xfrm>
          <a:prstGeom prst="rect">
            <a:avLst/>
          </a:prstGeom>
        </p:spPr>
      </p:pic>
    </p:spTree>
    <p:extLst>
      <p:ext uri="{BB962C8B-B14F-4D97-AF65-F5344CB8AC3E}">
        <p14:creationId xmlns:p14="http://schemas.microsoft.com/office/powerpoint/2010/main" val="19920088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5807" y="551095"/>
            <a:ext cx="3990035" cy="495486"/>
          </a:xfrm>
        </p:spPr>
        <p:txBody>
          <a:bodyPr>
            <a:normAutofit/>
          </a:bodyPr>
          <a:lstStyle/>
          <a:p>
            <a:pPr algn="l">
              <a:lnSpc>
                <a:spcPct val="80000"/>
              </a:lnSpc>
            </a:pPr>
            <a:r>
              <a:rPr lang="fr-FR" sz="3200" b="1" spc="200" dirty="0">
                <a:latin typeface="Titillium" charset="0"/>
                <a:ea typeface="Titillium" charset="0"/>
                <a:cs typeface="Titillium" charset="0"/>
              </a:rPr>
              <a:t>Mes Compétences</a:t>
            </a:r>
          </a:p>
        </p:txBody>
      </p:sp>
      <p:grpSp>
        <p:nvGrpSpPr>
          <p:cNvPr id="5" name="Groupe 4">
            <a:extLst>
              <a:ext uri="{FF2B5EF4-FFF2-40B4-BE49-F238E27FC236}">
                <a16:creationId xmlns:a16="http://schemas.microsoft.com/office/drawing/2014/main" id="{D61C89B1-CFCB-4770-B63C-D876E8833BB4}"/>
              </a:ext>
            </a:extLst>
          </p:cNvPr>
          <p:cNvGrpSpPr/>
          <p:nvPr/>
        </p:nvGrpSpPr>
        <p:grpSpPr>
          <a:xfrm>
            <a:off x="3687479" y="583683"/>
            <a:ext cx="778329" cy="565019"/>
            <a:chOff x="3687479" y="819358"/>
            <a:chExt cx="778329" cy="565019"/>
          </a:xfrm>
        </p:grpSpPr>
        <p:sp>
          <p:nvSpPr>
            <p:cNvPr id="26" name="TextBox 25"/>
            <p:cNvSpPr txBox="1"/>
            <p:nvPr/>
          </p:nvSpPr>
          <p:spPr>
            <a:xfrm>
              <a:off x="3687479" y="819358"/>
              <a:ext cx="778329" cy="454292"/>
            </a:xfrm>
            <a:prstGeom prst="rect">
              <a:avLst/>
            </a:prstGeom>
            <a:noFill/>
          </p:spPr>
          <p:txBody>
            <a:bodyPr wrap="square" lIns="0" tIns="0" rIns="0" bIns="0" rtlCol="0">
              <a:spAutoFit/>
            </a:bodyPr>
            <a:lstStyle/>
            <a:p>
              <a:pPr>
                <a:lnSpc>
                  <a:spcPct val="80000"/>
                </a:lnSpc>
              </a:pPr>
              <a:r>
                <a:rPr lang="fr-FR" sz="3600" dirty="0">
                  <a:latin typeface="Titillium Light" charset="0"/>
                  <a:ea typeface="Titillium Light" charset="0"/>
                  <a:cs typeface="Titillium Light" charset="0"/>
                </a:rPr>
                <a:t>04</a:t>
              </a:r>
            </a:p>
          </p:txBody>
        </p:sp>
        <p:cxnSp>
          <p:nvCxnSpPr>
            <p:cNvPr id="27" name="Straight Connector 26"/>
            <p:cNvCxnSpPr/>
            <p:nvPr/>
          </p:nvCxnSpPr>
          <p:spPr>
            <a:xfrm>
              <a:off x="4367837" y="841130"/>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pic>
        <p:nvPicPr>
          <p:cNvPr id="7" name="Image 6">
            <a:extLst>
              <a:ext uri="{FF2B5EF4-FFF2-40B4-BE49-F238E27FC236}">
                <a16:creationId xmlns:a16="http://schemas.microsoft.com/office/drawing/2014/main" id="{B211E524-D617-4EC7-AB98-080ADEBB0E4C}"/>
              </a:ext>
            </a:extLst>
          </p:cNvPr>
          <p:cNvPicPr>
            <a:picLocks noChangeAspect="1"/>
          </p:cNvPicPr>
          <p:nvPr/>
        </p:nvPicPr>
        <p:blipFill>
          <a:blip r:embed="rId3"/>
          <a:stretch>
            <a:fillRect/>
          </a:stretch>
        </p:blipFill>
        <p:spPr>
          <a:xfrm>
            <a:off x="263189" y="1678552"/>
            <a:ext cx="6480880" cy="4119860"/>
          </a:xfrm>
          <a:prstGeom prst="rect">
            <a:avLst/>
          </a:prstGeom>
        </p:spPr>
      </p:pic>
      <p:pic>
        <p:nvPicPr>
          <p:cNvPr id="10" name="Image 9">
            <a:extLst>
              <a:ext uri="{FF2B5EF4-FFF2-40B4-BE49-F238E27FC236}">
                <a16:creationId xmlns:a16="http://schemas.microsoft.com/office/drawing/2014/main" id="{269DC352-00B6-4CA3-91E2-0134C5CCDCC6}"/>
              </a:ext>
            </a:extLst>
          </p:cNvPr>
          <p:cNvPicPr>
            <a:picLocks noChangeAspect="1"/>
          </p:cNvPicPr>
          <p:nvPr/>
        </p:nvPicPr>
        <p:blipFill>
          <a:blip r:embed="rId4"/>
          <a:stretch>
            <a:fillRect/>
          </a:stretch>
        </p:blipFill>
        <p:spPr>
          <a:xfrm>
            <a:off x="1016772" y="6159276"/>
            <a:ext cx="5341414" cy="168986"/>
          </a:xfrm>
          <a:prstGeom prst="rect">
            <a:avLst/>
          </a:prstGeom>
        </p:spPr>
      </p:pic>
      <p:pic>
        <p:nvPicPr>
          <p:cNvPr id="12" name="Image 11">
            <a:extLst>
              <a:ext uri="{FF2B5EF4-FFF2-40B4-BE49-F238E27FC236}">
                <a16:creationId xmlns:a16="http://schemas.microsoft.com/office/drawing/2014/main" id="{83BEE9F9-804D-46AE-8815-84291E598550}"/>
              </a:ext>
            </a:extLst>
          </p:cNvPr>
          <p:cNvPicPr>
            <a:picLocks noChangeAspect="1"/>
          </p:cNvPicPr>
          <p:nvPr/>
        </p:nvPicPr>
        <p:blipFill>
          <a:blip r:embed="rId5"/>
          <a:stretch>
            <a:fillRect/>
          </a:stretch>
        </p:blipFill>
        <p:spPr>
          <a:xfrm>
            <a:off x="7923276" y="1958095"/>
            <a:ext cx="3076575" cy="923925"/>
          </a:xfrm>
          <a:prstGeom prst="rect">
            <a:avLst/>
          </a:prstGeom>
        </p:spPr>
      </p:pic>
      <p:pic>
        <p:nvPicPr>
          <p:cNvPr id="14" name="Image 13">
            <a:extLst>
              <a:ext uri="{FF2B5EF4-FFF2-40B4-BE49-F238E27FC236}">
                <a16:creationId xmlns:a16="http://schemas.microsoft.com/office/drawing/2014/main" id="{6AAA9859-5951-4568-B627-ED494E7040F8}"/>
              </a:ext>
            </a:extLst>
          </p:cNvPr>
          <p:cNvPicPr>
            <a:picLocks noChangeAspect="1"/>
          </p:cNvPicPr>
          <p:nvPr/>
        </p:nvPicPr>
        <p:blipFill>
          <a:blip r:embed="rId6"/>
          <a:stretch>
            <a:fillRect/>
          </a:stretch>
        </p:blipFill>
        <p:spPr>
          <a:xfrm>
            <a:off x="7394638" y="3346937"/>
            <a:ext cx="4133850" cy="2981325"/>
          </a:xfrm>
          <a:prstGeom prst="rect">
            <a:avLst/>
          </a:prstGeom>
        </p:spPr>
      </p:pic>
    </p:spTree>
    <p:extLst>
      <p:ext uri="{BB962C8B-B14F-4D97-AF65-F5344CB8AC3E}">
        <p14:creationId xmlns:p14="http://schemas.microsoft.com/office/powerpoint/2010/main" val="1533902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5807" y="551095"/>
            <a:ext cx="3260381" cy="495486"/>
          </a:xfrm>
        </p:spPr>
        <p:txBody>
          <a:bodyPr>
            <a:normAutofit fontScale="90000"/>
          </a:bodyPr>
          <a:lstStyle/>
          <a:p>
            <a:pPr algn="l">
              <a:lnSpc>
                <a:spcPct val="80000"/>
              </a:lnSpc>
            </a:pPr>
            <a:r>
              <a:rPr lang="fr-FR" sz="3200" b="1" spc="200" dirty="0">
                <a:latin typeface="Titillium" charset="0"/>
                <a:ea typeface="Titillium" charset="0"/>
                <a:cs typeface="Titillium" charset="0"/>
              </a:rPr>
              <a:t>Mes Expériences</a:t>
            </a:r>
          </a:p>
        </p:txBody>
      </p:sp>
      <p:grpSp>
        <p:nvGrpSpPr>
          <p:cNvPr id="5" name="Groupe 4">
            <a:extLst>
              <a:ext uri="{FF2B5EF4-FFF2-40B4-BE49-F238E27FC236}">
                <a16:creationId xmlns:a16="http://schemas.microsoft.com/office/drawing/2014/main" id="{D61C89B1-CFCB-4770-B63C-D876E8833BB4}"/>
              </a:ext>
            </a:extLst>
          </p:cNvPr>
          <p:cNvGrpSpPr/>
          <p:nvPr/>
        </p:nvGrpSpPr>
        <p:grpSpPr>
          <a:xfrm>
            <a:off x="3687479" y="583683"/>
            <a:ext cx="778329" cy="565019"/>
            <a:chOff x="3687479" y="819358"/>
            <a:chExt cx="778329" cy="565019"/>
          </a:xfrm>
        </p:grpSpPr>
        <p:sp>
          <p:nvSpPr>
            <p:cNvPr id="26" name="TextBox 25"/>
            <p:cNvSpPr txBox="1"/>
            <p:nvPr/>
          </p:nvSpPr>
          <p:spPr>
            <a:xfrm>
              <a:off x="3687479" y="819358"/>
              <a:ext cx="778329" cy="454292"/>
            </a:xfrm>
            <a:prstGeom prst="rect">
              <a:avLst/>
            </a:prstGeom>
            <a:noFill/>
          </p:spPr>
          <p:txBody>
            <a:bodyPr wrap="square" lIns="0" tIns="0" rIns="0" bIns="0" rtlCol="0">
              <a:spAutoFit/>
            </a:bodyPr>
            <a:lstStyle/>
            <a:p>
              <a:pPr>
                <a:lnSpc>
                  <a:spcPct val="80000"/>
                </a:lnSpc>
              </a:pPr>
              <a:r>
                <a:rPr lang="fr-FR" sz="3600" dirty="0">
                  <a:latin typeface="Titillium Light" charset="0"/>
                  <a:ea typeface="Titillium Light" charset="0"/>
                  <a:cs typeface="Titillium Light" charset="0"/>
                </a:rPr>
                <a:t>05</a:t>
              </a:r>
            </a:p>
          </p:txBody>
        </p:sp>
        <p:cxnSp>
          <p:nvCxnSpPr>
            <p:cNvPr id="27" name="Straight Connector 26"/>
            <p:cNvCxnSpPr/>
            <p:nvPr/>
          </p:nvCxnSpPr>
          <p:spPr>
            <a:xfrm>
              <a:off x="4367837" y="841130"/>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pic>
        <p:nvPicPr>
          <p:cNvPr id="4" name="Image 3">
            <a:extLst>
              <a:ext uri="{FF2B5EF4-FFF2-40B4-BE49-F238E27FC236}">
                <a16:creationId xmlns:a16="http://schemas.microsoft.com/office/drawing/2014/main" id="{475333BE-50BB-4FB9-97D7-5636E580285A}"/>
              </a:ext>
            </a:extLst>
          </p:cNvPr>
          <p:cNvPicPr>
            <a:picLocks noChangeAspect="1"/>
          </p:cNvPicPr>
          <p:nvPr/>
        </p:nvPicPr>
        <p:blipFill rotWithShape="1">
          <a:blip r:embed="rId3">
            <a:extLst>
              <a:ext uri="{28A0092B-C50C-407E-A947-70E740481C1C}">
                <a14:useLocalDpi xmlns:a14="http://schemas.microsoft.com/office/drawing/2010/main" val="0"/>
              </a:ext>
            </a:extLst>
          </a:blip>
          <a:srcRect l="1169" t="18007" r="2898" b="22887"/>
          <a:stretch/>
        </p:blipFill>
        <p:spPr>
          <a:xfrm>
            <a:off x="1503811" y="1534211"/>
            <a:ext cx="3860040" cy="5147117"/>
          </a:xfrm>
          <a:prstGeom prst="rect">
            <a:avLst/>
          </a:prstGeom>
        </p:spPr>
      </p:pic>
      <p:pic>
        <p:nvPicPr>
          <p:cNvPr id="7" name="Image 6">
            <a:extLst>
              <a:ext uri="{FF2B5EF4-FFF2-40B4-BE49-F238E27FC236}">
                <a16:creationId xmlns:a16="http://schemas.microsoft.com/office/drawing/2014/main" id="{A585137D-A845-4E3F-9290-F122B6054283}"/>
              </a:ext>
            </a:extLst>
          </p:cNvPr>
          <p:cNvPicPr>
            <a:picLocks noChangeAspect="1"/>
          </p:cNvPicPr>
          <p:nvPr/>
        </p:nvPicPr>
        <p:blipFill>
          <a:blip r:embed="rId4"/>
          <a:stretch>
            <a:fillRect/>
          </a:stretch>
        </p:blipFill>
        <p:spPr>
          <a:xfrm>
            <a:off x="5955928" y="1534210"/>
            <a:ext cx="4964273" cy="2915241"/>
          </a:xfrm>
          <a:prstGeom prst="rect">
            <a:avLst/>
          </a:prstGeom>
        </p:spPr>
      </p:pic>
    </p:spTree>
    <p:extLst>
      <p:ext uri="{BB962C8B-B14F-4D97-AF65-F5344CB8AC3E}">
        <p14:creationId xmlns:p14="http://schemas.microsoft.com/office/powerpoint/2010/main" val="1890188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5807" y="551095"/>
            <a:ext cx="3260381" cy="495486"/>
          </a:xfrm>
        </p:spPr>
        <p:txBody>
          <a:bodyPr>
            <a:normAutofit/>
          </a:bodyPr>
          <a:lstStyle/>
          <a:p>
            <a:pPr algn="l">
              <a:lnSpc>
                <a:spcPct val="80000"/>
              </a:lnSpc>
            </a:pPr>
            <a:r>
              <a:rPr lang="fr-FR" sz="3200" b="1" spc="200" dirty="0">
                <a:latin typeface="Titillium" charset="0"/>
                <a:ea typeface="Titillium" charset="0"/>
                <a:cs typeface="Titillium" charset="0"/>
              </a:rPr>
              <a:t>Mes Projets</a:t>
            </a:r>
          </a:p>
        </p:txBody>
      </p:sp>
      <p:grpSp>
        <p:nvGrpSpPr>
          <p:cNvPr id="5" name="Groupe 4">
            <a:extLst>
              <a:ext uri="{FF2B5EF4-FFF2-40B4-BE49-F238E27FC236}">
                <a16:creationId xmlns:a16="http://schemas.microsoft.com/office/drawing/2014/main" id="{D61C89B1-CFCB-4770-B63C-D876E8833BB4}"/>
              </a:ext>
            </a:extLst>
          </p:cNvPr>
          <p:cNvGrpSpPr/>
          <p:nvPr/>
        </p:nvGrpSpPr>
        <p:grpSpPr>
          <a:xfrm>
            <a:off x="3687479" y="583683"/>
            <a:ext cx="778329" cy="565019"/>
            <a:chOff x="3687479" y="819358"/>
            <a:chExt cx="778329" cy="565019"/>
          </a:xfrm>
        </p:grpSpPr>
        <p:sp>
          <p:nvSpPr>
            <p:cNvPr id="26" name="TextBox 25"/>
            <p:cNvSpPr txBox="1"/>
            <p:nvPr/>
          </p:nvSpPr>
          <p:spPr>
            <a:xfrm>
              <a:off x="3687479" y="819358"/>
              <a:ext cx="778329" cy="454292"/>
            </a:xfrm>
            <a:prstGeom prst="rect">
              <a:avLst/>
            </a:prstGeom>
            <a:noFill/>
          </p:spPr>
          <p:txBody>
            <a:bodyPr wrap="square" lIns="0" tIns="0" rIns="0" bIns="0" rtlCol="0">
              <a:spAutoFit/>
            </a:bodyPr>
            <a:lstStyle/>
            <a:p>
              <a:pPr>
                <a:lnSpc>
                  <a:spcPct val="80000"/>
                </a:lnSpc>
              </a:pPr>
              <a:r>
                <a:rPr lang="fr-FR" sz="3600" dirty="0">
                  <a:latin typeface="Titillium Light" charset="0"/>
                  <a:ea typeface="Titillium Light" charset="0"/>
                  <a:cs typeface="Titillium Light" charset="0"/>
                </a:rPr>
                <a:t>06</a:t>
              </a:r>
            </a:p>
          </p:txBody>
        </p:sp>
        <p:cxnSp>
          <p:nvCxnSpPr>
            <p:cNvPr id="27" name="Straight Connector 26"/>
            <p:cNvCxnSpPr/>
            <p:nvPr/>
          </p:nvCxnSpPr>
          <p:spPr>
            <a:xfrm>
              <a:off x="4367837" y="841130"/>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pic>
        <p:nvPicPr>
          <p:cNvPr id="12" name="Image 11">
            <a:extLst>
              <a:ext uri="{FF2B5EF4-FFF2-40B4-BE49-F238E27FC236}">
                <a16:creationId xmlns:a16="http://schemas.microsoft.com/office/drawing/2014/main" id="{BD142434-980B-4E52-8BC7-84220B46CB0B}"/>
              </a:ext>
            </a:extLst>
          </p:cNvPr>
          <p:cNvPicPr>
            <a:picLocks noChangeAspect="1"/>
          </p:cNvPicPr>
          <p:nvPr/>
        </p:nvPicPr>
        <p:blipFill>
          <a:blip r:embed="rId3"/>
          <a:stretch>
            <a:fillRect/>
          </a:stretch>
        </p:blipFill>
        <p:spPr>
          <a:xfrm>
            <a:off x="1251436" y="1737656"/>
            <a:ext cx="9689122" cy="4292563"/>
          </a:xfrm>
          <a:prstGeom prst="rect">
            <a:avLst/>
          </a:prstGeom>
        </p:spPr>
      </p:pic>
    </p:spTree>
    <p:extLst>
      <p:ext uri="{BB962C8B-B14F-4D97-AF65-F5344CB8AC3E}">
        <p14:creationId xmlns:p14="http://schemas.microsoft.com/office/powerpoint/2010/main" val="1075753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5807" y="551095"/>
            <a:ext cx="3260381" cy="495486"/>
          </a:xfrm>
        </p:spPr>
        <p:txBody>
          <a:bodyPr>
            <a:normAutofit/>
          </a:bodyPr>
          <a:lstStyle/>
          <a:p>
            <a:pPr algn="l">
              <a:lnSpc>
                <a:spcPct val="80000"/>
              </a:lnSpc>
            </a:pPr>
            <a:r>
              <a:rPr lang="fr-FR" b="1" spc="200" dirty="0"/>
              <a:t>Me contacter</a:t>
            </a:r>
            <a:endParaRPr lang="fr-FR" sz="3200" b="1" spc="200" dirty="0">
              <a:latin typeface="Titillium" charset="0"/>
              <a:ea typeface="Titillium" charset="0"/>
              <a:cs typeface="Titillium" charset="0"/>
            </a:endParaRPr>
          </a:p>
        </p:txBody>
      </p:sp>
      <p:grpSp>
        <p:nvGrpSpPr>
          <p:cNvPr id="5" name="Groupe 4">
            <a:extLst>
              <a:ext uri="{FF2B5EF4-FFF2-40B4-BE49-F238E27FC236}">
                <a16:creationId xmlns:a16="http://schemas.microsoft.com/office/drawing/2014/main" id="{D61C89B1-CFCB-4770-B63C-D876E8833BB4}"/>
              </a:ext>
            </a:extLst>
          </p:cNvPr>
          <p:cNvGrpSpPr/>
          <p:nvPr/>
        </p:nvGrpSpPr>
        <p:grpSpPr>
          <a:xfrm>
            <a:off x="3687479" y="583683"/>
            <a:ext cx="778329" cy="565019"/>
            <a:chOff x="3687479" y="819358"/>
            <a:chExt cx="778329" cy="565019"/>
          </a:xfrm>
        </p:grpSpPr>
        <p:sp>
          <p:nvSpPr>
            <p:cNvPr id="26" name="TextBox 25"/>
            <p:cNvSpPr txBox="1"/>
            <p:nvPr/>
          </p:nvSpPr>
          <p:spPr>
            <a:xfrm>
              <a:off x="3687479" y="819358"/>
              <a:ext cx="778329" cy="454292"/>
            </a:xfrm>
            <a:prstGeom prst="rect">
              <a:avLst/>
            </a:prstGeom>
            <a:noFill/>
          </p:spPr>
          <p:txBody>
            <a:bodyPr wrap="square" lIns="0" tIns="0" rIns="0" bIns="0" rtlCol="0">
              <a:spAutoFit/>
            </a:bodyPr>
            <a:lstStyle/>
            <a:p>
              <a:pPr>
                <a:lnSpc>
                  <a:spcPct val="80000"/>
                </a:lnSpc>
              </a:pPr>
              <a:r>
                <a:rPr lang="fr-FR" sz="3600" dirty="0">
                  <a:latin typeface="Titillium Light" charset="0"/>
                  <a:ea typeface="Titillium Light" charset="0"/>
                  <a:cs typeface="Titillium Light" charset="0"/>
                </a:rPr>
                <a:t>06</a:t>
              </a:r>
            </a:p>
          </p:txBody>
        </p:sp>
        <p:cxnSp>
          <p:nvCxnSpPr>
            <p:cNvPr id="27" name="Straight Connector 26"/>
            <p:cNvCxnSpPr/>
            <p:nvPr/>
          </p:nvCxnSpPr>
          <p:spPr>
            <a:xfrm>
              <a:off x="4367837" y="841130"/>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pic>
        <p:nvPicPr>
          <p:cNvPr id="4" name="Image 3">
            <a:extLst>
              <a:ext uri="{FF2B5EF4-FFF2-40B4-BE49-F238E27FC236}">
                <a16:creationId xmlns:a16="http://schemas.microsoft.com/office/drawing/2014/main" id="{7318207E-2F13-40DC-8A91-BE803954D7B4}"/>
              </a:ext>
            </a:extLst>
          </p:cNvPr>
          <p:cNvPicPr>
            <a:picLocks noChangeAspect="1"/>
          </p:cNvPicPr>
          <p:nvPr/>
        </p:nvPicPr>
        <p:blipFill>
          <a:blip r:embed="rId3"/>
          <a:stretch>
            <a:fillRect/>
          </a:stretch>
        </p:blipFill>
        <p:spPr>
          <a:xfrm>
            <a:off x="0" y="2481528"/>
            <a:ext cx="12192000" cy="1894944"/>
          </a:xfrm>
          <a:prstGeom prst="rect">
            <a:avLst/>
          </a:prstGeom>
        </p:spPr>
      </p:pic>
    </p:spTree>
    <p:extLst>
      <p:ext uri="{BB962C8B-B14F-4D97-AF65-F5344CB8AC3E}">
        <p14:creationId xmlns:p14="http://schemas.microsoft.com/office/powerpoint/2010/main" val="5526659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5807" y="551095"/>
            <a:ext cx="3260381" cy="495486"/>
          </a:xfrm>
        </p:spPr>
        <p:txBody>
          <a:bodyPr>
            <a:normAutofit fontScale="90000"/>
          </a:bodyPr>
          <a:lstStyle/>
          <a:p>
            <a:pPr algn="l">
              <a:lnSpc>
                <a:spcPct val="80000"/>
              </a:lnSpc>
            </a:pPr>
            <a:r>
              <a:rPr lang="fr-FR" b="1" spc="200" dirty="0"/>
              <a:t>Barre Sommaire</a:t>
            </a:r>
            <a:endParaRPr lang="fr-FR" sz="3200" b="1" spc="200" dirty="0">
              <a:latin typeface="Titillium" charset="0"/>
              <a:ea typeface="Titillium" charset="0"/>
              <a:cs typeface="Titillium" charset="0"/>
            </a:endParaRPr>
          </a:p>
        </p:txBody>
      </p:sp>
      <p:grpSp>
        <p:nvGrpSpPr>
          <p:cNvPr id="5" name="Groupe 4">
            <a:extLst>
              <a:ext uri="{FF2B5EF4-FFF2-40B4-BE49-F238E27FC236}">
                <a16:creationId xmlns:a16="http://schemas.microsoft.com/office/drawing/2014/main" id="{D61C89B1-CFCB-4770-B63C-D876E8833BB4}"/>
              </a:ext>
            </a:extLst>
          </p:cNvPr>
          <p:cNvGrpSpPr/>
          <p:nvPr/>
        </p:nvGrpSpPr>
        <p:grpSpPr>
          <a:xfrm>
            <a:off x="3687479" y="583683"/>
            <a:ext cx="778329" cy="565019"/>
            <a:chOff x="3687479" y="819358"/>
            <a:chExt cx="778329" cy="565019"/>
          </a:xfrm>
        </p:grpSpPr>
        <p:sp>
          <p:nvSpPr>
            <p:cNvPr id="26" name="TextBox 25"/>
            <p:cNvSpPr txBox="1"/>
            <p:nvPr/>
          </p:nvSpPr>
          <p:spPr>
            <a:xfrm>
              <a:off x="3687479" y="819358"/>
              <a:ext cx="778329" cy="454292"/>
            </a:xfrm>
            <a:prstGeom prst="rect">
              <a:avLst/>
            </a:prstGeom>
            <a:noFill/>
          </p:spPr>
          <p:txBody>
            <a:bodyPr wrap="square" lIns="0" tIns="0" rIns="0" bIns="0" rtlCol="0">
              <a:spAutoFit/>
            </a:bodyPr>
            <a:lstStyle/>
            <a:p>
              <a:pPr>
                <a:lnSpc>
                  <a:spcPct val="80000"/>
                </a:lnSpc>
              </a:pPr>
              <a:endParaRPr lang="fr-FR" sz="3600" dirty="0">
                <a:latin typeface="Titillium Light" charset="0"/>
                <a:ea typeface="Titillium Light" charset="0"/>
                <a:cs typeface="Titillium Light" charset="0"/>
              </a:endParaRPr>
            </a:p>
          </p:txBody>
        </p:sp>
        <p:cxnSp>
          <p:nvCxnSpPr>
            <p:cNvPr id="27" name="Straight Connector 26"/>
            <p:cNvCxnSpPr/>
            <p:nvPr/>
          </p:nvCxnSpPr>
          <p:spPr>
            <a:xfrm>
              <a:off x="4367837" y="841130"/>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pic>
        <p:nvPicPr>
          <p:cNvPr id="6" name="Image 5">
            <a:extLst>
              <a:ext uri="{FF2B5EF4-FFF2-40B4-BE49-F238E27FC236}">
                <a16:creationId xmlns:a16="http://schemas.microsoft.com/office/drawing/2014/main" id="{FA2B69F5-9D4B-4473-BE00-0B00DF68E2C9}"/>
              </a:ext>
            </a:extLst>
          </p:cNvPr>
          <p:cNvPicPr>
            <a:picLocks noChangeAspect="1"/>
          </p:cNvPicPr>
          <p:nvPr/>
        </p:nvPicPr>
        <p:blipFill>
          <a:blip r:embed="rId3"/>
          <a:stretch>
            <a:fillRect/>
          </a:stretch>
        </p:blipFill>
        <p:spPr>
          <a:xfrm>
            <a:off x="-3" y="1685977"/>
            <a:ext cx="12192000" cy="752272"/>
          </a:xfrm>
          <a:prstGeom prst="rect">
            <a:avLst/>
          </a:prstGeom>
        </p:spPr>
      </p:pic>
      <p:pic>
        <p:nvPicPr>
          <p:cNvPr id="8" name="Image 7">
            <a:extLst>
              <a:ext uri="{FF2B5EF4-FFF2-40B4-BE49-F238E27FC236}">
                <a16:creationId xmlns:a16="http://schemas.microsoft.com/office/drawing/2014/main" id="{1C448F07-30F3-489E-937A-2760ED67174C}"/>
              </a:ext>
            </a:extLst>
          </p:cNvPr>
          <p:cNvPicPr>
            <a:picLocks noChangeAspect="1"/>
          </p:cNvPicPr>
          <p:nvPr/>
        </p:nvPicPr>
        <p:blipFill>
          <a:blip r:embed="rId4"/>
          <a:stretch>
            <a:fillRect/>
          </a:stretch>
        </p:blipFill>
        <p:spPr>
          <a:xfrm>
            <a:off x="1045492" y="3198437"/>
            <a:ext cx="5048250" cy="2667000"/>
          </a:xfrm>
          <a:prstGeom prst="rect">
            <a:avLst/>
          </a:prstGeom>
        </p:spPr>
      </p:pic>
      <p:pic>
        <p:nvPicPr>
          <p:cNvPr id="10" name="Image 9">
            <a:extLst>
              <a:ext uri="{FF2B5EF4-FFF2-40B4-BE49-F238E27FC236}">
                <a16:creationId xmlns:a16="http://schemas.microsoft.com/office/drawing/2014/main" id="{E7C5980A-F5F1-4D78-84E5-75C14E397DE7}"/>
              </a:ext>
            </a:extLst>
          </p:cNvPr>
          <p:cNvPicPr>
            <a:picLocks noChangeAspect="1"/>
          </p:cNvPicPr>
          <p:nvPr/>
        </p:nvPicPr>
        <p:blipFill>
          <a:blip r:embed="rId5"/>
          <a:stretch>
            <a:fillRect/>
          </a:stretch>
        </p:blipFill>
        <p:spPr>
          <a:xfrm>
            <a:off x="6814700" y="2708834"/>
            <a:ext cx="3611348" cy="3646206"/>
          </a:xfrm>
          <a:prstGeom prst="rect">
            <a:avLst/>
          </a:prstGeom>
        </p:spPr>
      </p:pic>
    </p:spTree>
    <p:extLst>
      <p:ext uri="{BB962C8B-B14F-4D97-AF65-F5344CB8AC3E}">
        <p14:creationId xmlns:p14="http://schemas.microsoft.com/office/powerpoint/2010/main" val="1387678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75921" y="1601386"/>
            <a:ext cx="3684814" cy="454292"/>
          </a:xfrm>
          <a:prstGeom prst="rect">
            <a:avLst/>
          </a:prstGeom>
          <a:noFill/>
        </p:spPr>
        <p:txBody>
          <a:bodyPr wrap="square" lIns="0" tIns="0" rIns="0" bIns="0" rtlCol="0">
            <a:spAutoFit/>
          </a:bodyPr>
          <a:lstStyle/>
          <a:p>
            <a:pPr>
              <a:lnSpc>
                <a:spcPct val="80000"/>
              </a:lnSpc>
            </a:pPr>
            <a:r>
              <a:rPr lang="fr-FR" sz="3600">
                <a:latin typeface="Titillium Light" charset="0"/>
                <a:ea typeface="Titillium Light" charset="0"/>
                <a:cs typeface="Titillium Light" charset="0"/>
              </a:rPr>
              <a:t>Sommaire</a:t>
            </a:r>
          </a:p>
        </p:txBody>
      </p:sp>
      <p:cxnSp>
        <p:nvCxnSpPr>
          <p:cNvPr id="3" name="Straight Connector 2"/>
          <p:cNvCxnSpPr/>
          <p:nvPr/>
        </p:nvCxnSpPr>
        <p:spPr>
          <a:xfrm>
            <a:off x="1375921" y="2095503"/>
            <a:ext cx="691243"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096000" y="761778"/>
            <a:ext cx="1993274" cy="973777"/>
            <a:chOff x="6096000" y="1553630"/>
            <a:chExt cx="1993274" cy="973777"/>
          </a:xfrm>
        </p:grpSpPr>
        <p:sp>
          <p:nvSpPr>
            <p:cNvPr id="5"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solidFill>
              <a:schemeClr val="bg2"/>
            </a:solidFill>
            <a:ln>
              <a:noFill/>
            </a:ln>
          </p:spPr>
          <p:txBody>
            <a:bodyPr lIns="0" tIns="0" rIns="0" bIns="0" anchor="ctr"/>
            <a:lstStyle/>
            <a:p>
              <a:pPr algn="ctr"/>
              <a:r>
                <a:rPr lang="fr-FR" dirty="0">
                  <a:solidFill>
                    <a:schemeClr val="bg1"/>
                  </a:solidFill>
                  <a:latin typeface="Titillium" charset="0"/>
                  <a:ea typeface="Titillium" charset="0"/>
                  <a:cs typeface="Titillium" charset="0"/>
                </a:rPr>
                <a:t>01</a:t>
              </a:r>
            </a:p>
          </p:txBody>
        </p:sp>
        <p:sp>
          <p:nvSpPr>
            <p:cNvPr id="7" name="TextBox 6"/>
            <p:cNvSpPr txBox="1"/>
            <p:nvPr/>
          </p:nvSpPr>
          <p:spPr>
            <a:xfrm>
              <a:off x="7292261" y="1964792"/>
              <a:ext cx="797013"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Le projet</a:t>
              </a:r>
            </a:p>
          </p:txBody>
        </p:sp>
      </p:grpSp>
      <p:grpSp>
        <p:nvGrpSpPr>
          <p:cNvPr id="10" name="Group 9"/>
          <p:cNvGrpSpPr/>
          <p:nvPr/>
        </p:nvGrpSpPr>
        <p:grpSpPr>
          <a:xfrm>
            <a:off x="6096000" y="2150259"/>
            <a:ext cx="3092806" cy="973777"/>
            <a:chOff x="6096000" y="1553630"/>
            <a:chExt cx="3092806" cy="973777"/>
          </a:xfrm>
        </p:grpSpPr>
        <p:sp>
          <p:nvSpPr>
            <p:cNvPr id="11"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solidFill>
              <a:schemeClr val="bg2"/>
            </a:solidFill>
            <a:ln>
              <a:noFill/>
            </a:ln>
          </p:spPr>
          <p:txBody>
            <a:bodyPr lIns="0" tIns="0" rIns="0" bIns="0" anchor="ctr"/>
            <a:lstStyle/>
            <a:p>
              <a:pPr algn="ctr"/>
              <a:r>
                <a:rPr lang="fr-FR">
                  <a:solidFill>
                    <a:schemeClr val="bg1"/>
                  </a:solidFill>
                  <a:latin typeface="Titillium" charset="0"/>
                  <a:ea typeface="Titillium" charset="0"/>
                  <a:cs typeface="Titillium" charset="0"/>
                </a:rPr>
                <a:t>02</a:t>
              </a:r>
            </a:p>
          </p:txBody>
        </p:sp>
        <p:sp>
          <p:nvSpPr>
            <p:cNvPr id="12" name="TextBox 11"/>
            <p:cNvSpPr txBox="1"/>
            <p:nvPr/>
          </p:nvSpPr>
          <p:spPr>
            <a:xfrm>
              <a:off x="7292261" y="1964792"/>
              <a:ext cx="1896545"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Traitement du Projet</a:t>
              </a:r>
            </a:p>
          </p:txBody>
        </p:sp>
      </p:grpSp>
      <p:grpSp>
        <p:nvGrpSpPr>
          <p:cNvPr id="14" name="Group 13"/>
          <p:cNvGrpSpPr/>
          <p:nvPr/>
        </p:nvGrpSpPr>
        <p:grpSpPr>
          <a:xfrm>
            <a:off x="6096000" y="3538740"/>
            <a:ext cx="2257408" cy="973777"/>
            <a:chOff x="6096000" y="1553630"/>
            <a:chExt cx="2257408" cy="973777"/>
          </a:xfrm>
        </p:grpSpPr>
        <p:sp>
          <p:nvSpPr>
            <p:cNvPr id="15"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fr-FR">
                  <a:solidFill>
                    <a:schemeClr val="bg1"/>
                  </a:solidFill>
                  <a:latin typeface="Titillium" charset="0"/>
                  <a:ea typeface="Titillium" charset="0"/>
                  <a:cs typeface="Titillium" charset="0"/>
                </a:rPr>
                <a:t>03</a:t>
              </a:r>
            </a:p>
          </p:txBody>
        </p:sp>
        <p:sp>
          <p:nvSpPr>
            <p:cNvPr id="16" name="TextBox 15"/>
            <p:cNvSpPr txBox="1"/>
            <p:nvPr/>
          </p:nvSpPr>
          <p:spPr>
            <a:xfrm>
              <a:off x="7280037" y="1964792"/>
              <a:ext cx="1073371"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Rendu final </a:t>
              </a:r>
            </a:p>
          </p:txBody>
        </p:sp>
      </p:grpSp>
      <p:grpSp>
        <p:nvGrpSpPr>
          <p:cNvPr id="34" name="Group 13">
            <a:extLst>
              <a:ext uri="{FF2B5EF4-FFF2-40B4-BE49-F238E27FC236}">
                <a16:creationId xmlns:a16="http://schemas.microsoft.com/office/drawing/2014/main" id="{92D6650D-2B32-4595-8CC3-F4E267B63486}"/>
              </a:ext>
            </a:extLst>
          </p:cNvPr>
          <p:cNvGrpSpPr/>
          <p:nvPr/>
        </p:nvGrpSpPr>
        <p:grpSpPr>
          <a:xfrm>
            <a:off x="6096000" y="4924863"/>
            <a:ext cx="2327749" cy="973777"/>
            <a:chOff x="6096000" y="1553630"/>
            <a:chExt cx="2327749" cy="973777"/>
          </a:xfrm>
        </p:grpSpPr>
        <p:sp>
          <p:nvSpPr>
            <p:cNvPr id="35" name="AutoShape 2">
              <a:extLst>
                <a:ext uri="{FF2B5EF4-FFF2-40B4-BE49-F238E27FC236}">
                  <a16:creationId xmlns:a16="http://schemas.microsoft.com/office/drawing/2014/main" id="{75223731-C087-4749-B418-DD14A1DA1DF8}"/>
                </a:ext>
              </a:extLst>
            </p:cNvPr>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fr-FR">
                  <a:solidFill>
                    <a:schemeClr val="bg1"/>
                  </a:solidFill>
                  <a:latin typeface="Titillium" charset="0"/>
                  <a:ea typeface="Titillium" charset="0"/>
                  <a:cs typeface="Titillium" charset="0"/>
                </a:rPr>
                <a:t>04</a:t>
              </a:r>
            </a:p>
          </p:txBody>
        </p:sp>
        <p:sp>
          <p:nvSpPr>
            <p:cNvPr id="36" name="TextBox 15">
              <a:extLst>
                <a:ext uri="{FF2B5EF4-FFF2-40B4-BE49-F238E27FC236}">
                  <a16:creationId xmlns:a16="http://schemas.microsoft.com/office/drawing/2014/main" id="{43B1EAB5-2B3E-4CD1-9CE0-070294253889}"/>
                </a:ext>
              </a:extLst>
            </p:cNvPr>
            <p:cNvSpPr txBox="1"/>
            <p:nvPr/>
          </p:nvSpPr>
          <p:spPr>
            <a:xfrm>
              <a:off x="7268048" y="1963603"/>
              <a:ext cx="1155701"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Hébergement</a:t>
              </a:r>
            </a:p>
          </p:txBody>
        </p:sp>
      </p:grpSp>
    </p:spTree>
    <p:extLst>
      <p:ext uri="{BB962C8B-B14F-4D97-AF65-F5344CB8AC3E}">
        <p14:creationId xmlns:p14="http://schemas.microsoft.com/office/powerpoint/2010/main" val="18606174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790702" y="4371260"/>
            <a:ext cx="8610600" cy="495486"/>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r>
              <a:rPr lang="fr-FR" sz="4400" spc="600">
                <a:latin typeface="Titillium Light" charset="0"/>
              </a:rPr>
              <a:t>Le site en ligne </a:t>
            </a:r>
            <a:endParaRPr lang="fr-FR" sz="4400" spc="600"/>
          </a:p>
        </p:txBody>
      </p:sp>
      <p:sp>
        <p:nvSpPr>
          <p:cNvPr id="11" name="Title 1"/>
          <p:cNvSpPr txBox="1">
            <a:spLocks/>
          </p:cNvSpPr>
          <p:nvPr/>
        </p:nvSpPr>
        <p:spPr>
          <a:xfrm>
            <a:off x="1790702" y="5164962"/>
            <a:ext cx="8610600" cy="495486"/>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r>
              <a:rPr lang="fr-FR" sz="1600" spc="300"/>
              <a:t>http://antoinegillet.site/</a:t>
            </a:r>
          </a:p>
        </p:txBody>
      </p:sp>
      <p:grpSp>
        <p:nvGrpSpPr>
          <p:cNvPr id="18" name="Groupe 17">
            <a:extLst>
              <a:ext uri="{FF2B5EF4-FFF2-40B4-BE49-F238E27FC236}">
                <a16:creationId xmlns:a16="http://schemas.microsoft.com/office/drawing/2014/main" id="{0FE7E6E0-B207-4E40-B7B5-9479DB548FAF}"/>
              </a:ext>
            </a:extLst>
          </p:cNvPr>
          <p:cNvGrpSpPr/>
          <p:nvPr/>
        </p:nvGrpSpPr>
        <p:grpSpPr>
          <a:xfrm>
            <a:off x="5115343" y="1811534"/>
            <a:ext cx="1961314" cy="1953849"/>
            <a:chOff x="5115343" y="1811534"/>
            <a:chExt cx="1961314" cy="1953849"/>
          </a:xfrm>
        </p:grpSpPr>
        <p:sp>
          <p:nvSpPr>
            <p:cNvPr id="17" name="AutoShape 2">
              <a:extLst>
                <a:ext uri="{FF2B5EF4-FFF2-40B4-BE49-F238E27FC236}">
                  <a16:creationId xmlns:a16="http://schemas.microsoft.com/office/drawing/2014/main" id="{D0532050-FD87-4C27-81BC-9EBFC835F9D8}"/>
                </a:ext>
              </a:extLst>
            </p:cNvPr>
            <p:cNvSpPr>
              <a:spLocks/>
            </p:cNvSpPr>
            <p:nvPr/>
          </p:nvSpPr>
          <p:spPr bwMode="auto">
            <a:xfrm>
              <a:off x="5115343" y="1811534"/>
              <a:ext cx="1961314" cy="1953849"/>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solidFill>
              <a:schemeClr val="bg2"/>
            </a:solidFill>
            <a:ln>
              <a:noFill/>
            </a:ln>
          </p:spPr>
          <p:txBody>
            <a:bodyPr lIns="0" tIns="0" rIns="0" bIns="0" anchor="ctr"/>
            <a:lstStyle/>
            <a:p>
              <a:pPr algn="ctr"/>
              <a:endParaRPr lang="fr-FR">
                <a:solidFill>
                  <a:schemeClr val="bg1"/>
                </a:solidFill>
                <a:latin typeface="Titillium" charset="0"/>
                <a:ea typeface="Titillium" charset="0"/>
                <a:cs typeface="Titillium" charset="0"/>
              </a:endParaRPr>
            </a:p>
          </p:txBody>
        </p:sp>
        <p:grpSp>
          <p:nvGrpSpPr>
            <p:cNvPr id="10" name="Groupe 9">
              <a:extLst>
                <a:ext uri="{FF2B5EF4-FFF2-40B4-BE49-F238E27FC236}">
                  <a16:creationId xmlns:a16="http://schemas.microsoft.com/office/drawing/2014/main" id="{329B85D2-C138-4E72-BB9B-347DBA191C6F}"/>
                </a:ext>
              </a:extLst>
            </p:cNvPr>
            <p:cNvGrpSpPr/>
            <p:nvPr/>
          </p:nvGrpSpPr>
          <p:grpSpPr>
            <a:xfrm>
              <a:off x="5667497" y="2279825"/>
              <a:ext cx="988984" cy="1017265"/>
              <a:chOff x="9164424" y="2142241"/>
              <a:chExt cx="988984" cy="1017265"/>
            </a:xfrm>
          </p:grpSpPr>
          <p:pic>
            <p:nvPicPr>
              <p:cNvPr id="8" name="Graphique 7" descr="Jouer contour">
                <a:extLst>
                  <a:ext uri="{FF2B5EF4-FFF2-40B4-BE49-F238E27FC236}">
                    <a16:creationId xmlns:a16="http://schemas.microsoft.com/office/drawing/2014/main" id="{3DA4B4AF-776F-4938-B677-5308EC34EE5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239008" y="2245106"/>
                <a:ext cx="914400" cy="914400"/>
              </a:xfrm>
              <a:prstGeom prst="rect">
                <a:avLst/>
              </a:prstGeom>
            </p:spPr>
          </p:pic>
          <p:pic>
            <p:nvPicPr>
              <p:cNvPr id="6" name="Graphique 5" descr="Jouer avec un remplissage uni">
                <a:hlinkClick r:id="rId4"/>
                <a:extLst>
                  <a:ext uri="{FF2B5EF4-FFF2-40B4-BE49-F238E27FC236}">
                    <a16:creationId xmlns:a16="http://schemas.microsoft.com/office/drawing/2014/main" id="{7C6F766B-AA0A-4CA2-AD00-F7E64C3A3A5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164424" y="2142241"/>
                <a:ext cx="914400" cy="914400"/>
              </a:xfrm>
              <a:prstGeom prst="rect">
                <a:avLst/>
              </a:prstGeom>
            </p:spPr>
          </p:pic>
        </p:grpSp>
      </p:grpSp>
    </p:spTree>
    <p:extLst>
      <p:ext uri="{BB962C8B-B14F-4D97-AF65-F5344CB8AC3E}">
        <p14:creationId xmlns:p14="http://schemas.microsoft.com/office/powerpoint/2010/main" val="13079641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75921" y="1601386"/>
            <a:ext cx="3684814" cy="454292"/>
          </a:xfrm>
          <a:prstGeom prst="rect">
            <a:avLst/>
          </a:prstGeom>
          <a:noFill/>
        </p:spPr>
        <p:txBody>
          <a:bodyPr wrap="square" lIns="0" tIns="0" rIns="0" bIns="0" rtlCol="0">
            <a:spAutoFit/>
          </a:bodyPr>
          <a:lstStyle/>
          <a:p>
            <a:pPr>
              <a:lnSpc>
                <a:spcPct val="80000"/>
              </a:lnSpc>
            </a:pPr>
            <a:r>
              <a:rPr lang="fr-FR" sz="3600">
                <a:latin typeface="Titillium Light" charset="0"/>
                <a:ea typeface="Titillium Light" charset="0"/>
                <a:cs typeface="Titillium Light" charset="0"/>
              </a:rPr>
              <a:t>Sommaire</a:t>
            </a:r>
          </a:p>
        </p:txBody>
      </p:sp>
      <p:cxnSp>
        <p:nvCxnSpPr>
          <p:cNvPr id="3" name="Straight Connector 2"/>
          <p:cNvCxnSpPr/>
          <p:nvPr/>
        </p:nvCxnSpPr>
        <p:spPr>
          <a:xfrm>
            <a:off x="1375921" y="2095503"/>
            <a:ext cx="691243"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096000" y="761778"/>
            <a:ext cx="1993274" cy="973777"/>
            <a:chOff x="6096000" y="1553630"/>
            <a:chExt cx="1993274" cy="973777"/>
          </a:xfrm>
        </p:grpSpPr>
        <p:sp>
          <p:nvSpPr>
            <p:cNvPr id="5"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solidFill>
              <a:schemeClr val="bg2"/>
            </a:solidFill>
            <a:ln>
              <a:noFill/>
            </a:ln>
          </p:spPr>
          <p:txBody>
            <a:bodyPr lIns="0" tIns="0" rIns="0" bIns="0" anchor="ctr"/>
            <a:lstStyle/>
            <a:p>
              <a:pPr algn="ctr"/>
              <a:r>
                <a:rPr lang="fr-FR">
                  <a:solidFill>
                    <a:schemeClr val="bg1"/>
                  </a:solidFill>
                  <a:latin typeface="Titillium" charset="0"/>
                  <a:ea typeface="Titillium" charset="0"/>
                  <a:cs typeface="Titillium" charset="0"/>
                </a:rPr>
                <a:t>01</a:t>
              </a:r>
            </a:p>
          </p:txBody>
        </p:sp>
        <p:sp>
          <p:nvSpPr>
            <p:cNvPr id="7" name="TextBox 6"/>
            <p:cNvSpPr txBox="1"/>
            <p:nvPr/>
          </p:nvSpPr>
          <p:spPr>
            <a:xfrm>
              <a:off x="7292261" y="1964792"/>
              <a:ext cx="797013"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Le projet</a:t>
              </a:r>
            </a:p>
          </p:txBody>
        </p:sp>
      </p:grpSp>
      <p:grpSp>
        <p:nvGrpSpPr>
          <p:cNvPr id="10" name="Group 9"/>
          <p:cNvGrpSpPr/>
          <p:nvPr/>
        </p:nvGrpSpPr>
        <p:grpSpPr>
          <a:xfrm>
            <a:off x="6096000" y="2150259"/>
            <a:ext cx="3092806" cy="973777"/>
            <a:chOff x="6096000" y="1553630"/>
            <a:chExt cx="3092806" cy="973777"/>
          </a:xfrm>
        </p:grpSpPr>
        <p:sp>
          <p:nvSpPr>
            <p:cNvPr id="11"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solidFill>
              <a:schemeClr val="bg2"/>
            </a:solidFill>
            <a:ln>
              <a:noFill/>
            </a:ln>
          </p:spPr>
          <p:txBody>
            <a:bodyPr lIns="0" tIns="0" rIns="0" bIns="0" anchor="ctr"/>
            <a:lstStyle/>
            <a:p>
              <a:pPr algn="ctr"/>
              <a:r>
                <a:rPr lang="fr-FR">
                  <a:solidFill>
                    <a:schemeClr val="bg1"/>
                  </a:solidFill>
                  <a:latin typeface="Titillium" charset="0"/>
                  <a:ea typeface="Titillium" charset="0"/>
                  <a:cs typeface="Titillium" charset="0"/>
                </a:rPr>
                <a:t>02</a:t>
              </a:r>
            </a:p>
          </p:txBody>
        </p:sp>
        <p:sp>
          <p:nvSpPr>
            <p:cNvPr id="12" name="TextBox 11"/>
            <p:cNvSpPr txBox="1"/>
            <p:nvPr/>
          </p:nvSpPr>
          <p:spPr>
            <a:xfrm>
              <a:off x="7292261" y="1964792"/>
              <a:ext cx="1896545"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Traitement du Projet</a:t>
              </a:r>
            </a:p>
          </p:txBody>
        </p:sp>
      </p:grpSp>
      <p:grpSp>
        <p:nvGrpSpPr>
          <p:cNvPr id="14" name="Group 13"/>
          <p:cNvGrpSpPr/>
          <p:nvPr/>
        </p:nvGrpSpPr>
        <p:grpSpPr>
          <a:xfrm>
            <a:off x="6096000" y="3538740"/>
            <a:ext cx="2257408" cy="973777"/>
            <a:chOff x="6096000" y="1553630"/>
            <a:chExt cx="2257408" cy="973777"/>
          </a:xfrm>
        </p:grpSpPr>
        <p:sp>
          <p:nvSpPr>
            <p:cNvPr id="15"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solidFill>
              <a:schemeClr val="bg2"/>
            </a:solidFill>
            <a:ln>
              <a:noFill/>
            </a:ln>
          </p:spPr>
          <p:txBody>
            <a:bodyPr lIns="0" tIns="0" rIns="0" bIns="0" anchor="ctr"/>
            <a:lstStyle/>
            <a:p>
              <a:pPr algn="ctr"/>
              <a:r>
                <a:rPr lang="fr-FR" dirty="0">
                  <a:solidFill>
                    <a:schemeClr val="bg1"/>
                  </a:solidFill>
                  <a:latin typeface="Titillium" charset="0"/>
                  <a:ea typeface="Titillium" charset="0"/>
                  <a:cs typeface="Titillium" charset="0"/>
                </a:rPr>
                <a:t>03</a:t>
              </a:r>
            </a:p>
          </p:txBody>
        </p:sp>
        <p:sp>
          <p:nvSpPr>
            <p:cNvPr id="16" name="TextBox 15"/>
            <p:cNvSpPr txBox="1"/>
            <p:nvPr/>
          </p:nvSpPr>
          <p:spPr>
            <a:xfrm>
              <a:off x="7280037" y="1964792"/>
              <a:ext cx="1073371"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Rendu final </a:t>
              </a:r>
            </a:p>
          </p:txBody>
        </p:sp>
      </p:grpSp>
      <p:grpSp>
        <p:nvGrpSpPr>
          <p:cNvPr id="34" name="Group 13">
            <a:extLst>
              <a:ext uri="{FF2B5EF4-FFF2-40B4-BE49-F238E27FC236}">
                <a16:creationId xmlns:a16="http://schemas.microsoft.com/office/drawing/2014/main" id="{92D6650D-2B32-4595-8CC3-F4E267B63486}"/>
              </a:ext>
            </a:extLst>
          </p:cNvPr>
          <p:cNvGrpSpPr/>
          <p:nvPr/>
        </p:nvGrpSpPr>
        <p:grpSpPr>
          <a:xfrm>
            <a:off x="6096000" y="4924863"/>
            <a:ext cx="2327749" cy="973777"/>
            <a:chOff x="6096000" y="1553630"/>
            <a:chExt cx="2327749" cy="973777"/>
          </a:xfrm>
        </p:grpSpPr>
        <p:sp>
          <p:nvSpPr>
            <p:cNvPr id="35" name="AutoShape 2">
              <a:extLst>
                <a:ext uri="{FF2B5EF4-FFF2-40B4-BE49-F238E27FC236}">
                  <a16:creationId xmlns:a16="http://schemas.microsoft.com/office/drawing/2014/main" id="{75223731-C087-4749-B418-DD14A1DA1DF8}"/>
                </a:ext>
              </a:extLst>
            </p:cNvPr>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fr-FR">
                  <a:solidFill>
                    <a:schemeClr val="bg1"/>
                  </a:solidFill>
                  <a:latin typeface="Titillium" charset="0"/>
                  <a:ea typeface="Titillium" charset="0"/>
                  <a:cs typeface="Titillium" charset="0"/>
                </a:rPr>
                <a:t>04</a:t>
              </a:r>
            </a:p>
          </p:txBody>
        </p:sp>
        <p:sp>
          <p:nvSpPr>
            <p:cNvPr id="36" name="TextBox 15">
              <a:extLst>
                <a:ext uri="{FF2B5EF4-FFF2-40B4-BE49-F238E27FC236}">
                  <a16:creationId xmlns:a16="http://schemas.microsoft.com/office/drawing/2014/main" id="{43B1EAB5-2B3E-4CD1-9CE0-070294253889}"/>
                </a:ext>
              </a:extLst>
            </p:cNvPr>
            <p:cNvSpPr txBox="1"/>
            <p:nvPr/>
          </p:nvSpPr>
          <p:spPr>
            <a:xfrm>
              <a:off x="7268048" y="1963603"/>
              <a:ext cx="1155701"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Hébergement</a:t>
              </a:r>
            </a:p>
          </p:txBody>
        </p:sp>
      </p:grpSp>
    </p:spTree>
    <p:extLst>
      <p:ext uri="{BB962C8B-B14F-4D97-AF65-F5344CB8AC3E}">
        <p14:creationId xmlns:p14="http://schemas.microsoft.com/office/powerpoint/2010/main" val="37876084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42859"/>
            <a:ext cx="12192000" cy="495486"/>
          </a:xfrm>
        </p:spPr>
        <p:txBody>
          <a:bodyPr>
            <a:normAutofit fontScale="90000"/>
          </a:bodyPr>
          <a:lstStyle/>
          <a:p>
            <a:r>
              <a:rPr lang="fr-FR"/>
              <a:t>Hébergement : Hostinger</a:t>
            </a:r>
          </a:p>
        </p:txBody>
      </p:sp>
      <p:grpSp>
        <p:nvGrpSpPr>
          <p:cNvPr id="18" name="Group 17"/>
          <p:cNvGrpSpPr/>
          <p:nvPr/>
        </p:nvGrpSpPr>
        <p:grpSpPr>
          <a:xfrm>
            <a:off x="2237014" y="4143956"/>
            <a:ext cx="2378529" cy="1255531"/>
            <a:chOff x="2237014" y="4143956"/>
            <a:chExt cx="2378529" cy="1255531"/>
          </a:xfrm>
        </p:grpSpPr>
        <p:sp>
          <p:nvSpPr>
            <p:cNvPr id="10" name="TextBox 9"/>
            <p:cNvSpPr txBox="1"/>
            <p:nvPr/>
          </p:nvSpPr>
          <p:spPr>
            <a:xfrm>
              <a:off x="2549092" y="4143956"/>
              <a:ext cx="1754372" cy="151452"/>
            </a:xfrm>
            <a:prstGeom prst="rect">
              <a:avLst/>
            </a:prstGeom>
            <a:noFill/>
          </p:spPr>
          <p:txBody>
            <a:bodyPr wrap="square" lIns="0" tIns="0" rIns="0" bIns="0" rtlCol="0">
              <a:spAutoFit/>
            </a:bodyPr>
            <a:lstStyle/>
            <a:p>
              <a:pPr algn="ctr">
                <a:lnSpc>
                  <a:spcPct val="80000"/>
                </a:lnSpc>
              </a:pPr>
              <a:r>
                <a:rPr lang="fr-FR" sz="1200" b="1" spc="200" dirty="0">
                  <a:latin typeface="Titillium" charset="0"/>
                  <a:ea typeface="Titillium" charset="0"/>
                  <a:cs typeface="Titillium" charset="0"/>
                </a:rPr>
                <a:t>Prix compétitif</a:t>
              </a:r>
            </a:p>
          </p:txBody>
        </p:sp>
        <p:sp>
          <p:nvSpPr>
            <p:cNvPr id="15" name="TextBox 14"/>
            <p:cNvSpPr txBox="1"/>
            <p:nvPr/>
          </p:nvSpPr>
          <p:spPr>
            <a:xfrm>
              <a:off x="2237014" y="4597088"/>
              <a:ext cx="2378529" cy="802399"/>
            </a:xfrm>
            <a:prstGeom prst="rect">
              <a:avLst/>
            </a:prstGeom>
            <a:noFill/>
          </p:spPr>
          <p:txBody>
            <a:bodyPr wrap="square" lIns="0" tIns="0" rIns="91440" bIns="0" rtlCol="0">
              <a:spAutoFit/>
            </a:bodyPr>
            <a:lstStyle/>
            <a:p>
              <a:pPr algn="ctr">
                <a:lnSpc>
                  <a:spcPct val="150000"/>
                </a:lnSpc>
              </a:pPr>
              <a:r>
                <a:rPr lang="fr-FR" sz="1200" dirty="0">
                  <a:solidFill>
                    <a:schemeClr val="tx1">
                      <a:alpha val="60000"/>
                    </a:schemeClr>
                  </a:solidFill>
                  <a:latin typeface="Titillium" charset="0"/>
                  <a:ea typeface="Titillium" charset="0"/>
                  <a:cs typeface="Titillium" charset="0"/>
                </a:rPr>
                <a:t>Pour 2 mois j’ai payé 3,58€ par mois </a:t>
              </a:r>
            </a:p>
            <a:p>
              <a:pPr algn="ctr">
                <a:lnSpc>
                  <a:spcPct val="150000"/>
                </a:lnSpc>
              </a:pPr>
              <a:r>
                <a:rPr lang="fr-FR" sz="1200" dirty="0">
                  <a:solidFill>
                    <a:schemeClr val="tx1">
                      <a:alpha val="60000"/>
                    </a:schemeClr>
                  </a:solidFill>
                  <a:latin typeface="Titillium" charset="0"/>
                  <a:ea typeface="Titillium" charset="0"/>
                  <a:cs typeface="Titillium" charset="0"/>
                </a:rPr>
                <a:t>Et obtenu un nom de domaine gratuit</a:t>
              </a:r>
            </a:p>
          </p:txBody>
        </p:sp>
        <p:cxnSp>
          <p:nvCxnSpPr>
            <p:cNvPr id="16" name="Straight Connector 15"/>
            <p:cNvCxnSpPr/>
            <p:nvPr/>
          </p:nvCxnSpPr>
          <p:spPr>
            <a:xfrm>
              <a:off x="3203121" y="4447930"/>
              <a:ext cx="446314"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sp>
        <p:nvSpPr>
          <p:cNvPr id="29" name="AutoShape 2"/>
          <p:cNvSpPr>
            <a:spLocks/>
          </p:cNvSpPr>
          <p:nvPr/>
        </p:nvSpPr>
        <p:spPr bwMode="auto">
          <a:xfrm>
            <a:off x="2702281" y="2300910"/>
            <a:ext cx="1466900" cy="1587564"/>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w="152400">
            <a:gradFill>
              <a:gsLst>
                <a:gs pos="0">
                  <a:schemeClr val="accent1">
                    <a:alpha val="30000"/>
                  </a:schemeClr>
                </a:gs>
                <a:gs pos="100000">
                  <a:schemeClr val="accent2">
                    <a:alpha val="20000"/>
                  </a:schemeClr>
                </a:gs>
              </a:gsLst>
              <a:lin ang="5400000" scaled="1"/>
            </a:gradFill>
          </a:ln>
        </p:spPr>
        <p:txBody>
          <a:bodyPr lIns="0" tIns="0" rIns="0" bIns="0"/>
          <a:lstStyle/>
          <a:p>
            <a:endParaRPr lang="fr-FR"/>
          </a:p>
        </p:txBody>
      </p:sp>
      <p:sp>
        <p:nvSpPr>
          <p:cNvPr id="34" name="AutoShape 2"/>
          <p:cNvSpPr>
            <a:spLocks/>
          </p:cNvSpPr>
          <p:nvPr/>
        </p:nvSpPr>
        <p:spPr bwMode="auto">
          <a:xfrm>
            <a:off x="5362550" y="2300910"/>
            <a:ext cx="1466900" cy="1587564"/>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w="152400">
            <a:gradFill>
              <a:gsLst>
                <a:gs pos="0">
                  <a:schemeClr val="accent1">
                    <a:alpha val="30000"/>
                  </a:schemeClr>
                </a:gs>
                <a:gs pos="100000">
                  <a:schemeClr val="accent2">
                    <a:alpha val="20000"/>
                  </a:schemeClr>
                </a:gs>
              </a:gsLst>
              <a:lin ang="5400000" scaled="1"/>
            </a:gradFill>
          </a:ln>
        </p:spPr>
        <p:txBody>
          <a:bodyPr lIns="0" tIns="0" rIns="0" bIns="0"/>
          <a:lstStyle/>
          <a:p>
            <a:endParaRPr lang="fr-FR"/>
          </a:p>
        </p:txBody>
      </p:sp>
      <p:sp>
        <p:nvSpPr>
          <p:cNvPr id="35" name="AutoShape 2"/>
          <p:cNvSpPr>
            <a:spLocks/>
          </p:cNvSpPr>
          <p:nvPr/>
        </p:nvSpPr>
        <p:spPr bwMode="auto">
          <a:xfrm>
            <a:off x="8035429" y="2300910"/>
            <a:ext cx="1466900" cy="1587564"/>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w="152400">
            <a:gradFill>
              <a:gsLst>
                <a:gs pos="0">
                  <a:schemeClr val="accent1">
                    <a:alpha val="30000"/>
                  </a:schemeClr>
                </a:gs>
                <a:gs pos="100000">
                  <a:schemeClr val="accent2">
                    <a:alpha val="20000"/>
                  </a:schemeClr>
                </a:gs>
              </a:gsLst>
              <a:lin ang="5400000" scaled="1"/>
            </a:gradFill>
          </a:ln>
        </p:spPr>
        <p:txBody>
          <a:bodyPr lIns="0" tIns="0" rIns="0" bIns="0"/>
          <a:lstStyle/>
          <a:p>
            <a:endParaRPr lang="fr-FR"/>
          </a:p>
        </p:txBody>
      </p:sp>
      <p:pic>
        <p:nvPicPr>
          <p:cNvPr id="7" name="Graphique 6" descr="Euro avec un remplissage uni">
            <a:extLst>
              <a:ext uri="{FF2B5EF4-FFF2-40B4-BE49-F238E27FC236}">
                <a16:creationId xmlns:a16="http://schemas.microsoft.com/office/drawing/2014/main" id="{F5FD2533-0E39-4775-8223-ED3F1DFD48C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940797" y="2640370"/>
            <a:ext cx="914400" cy="914400"/>
          </a:xfrm>
          <a:prstGeom prst="rect">
            <a:avLst/>
          </a:prstGeom>
        </p:spPr>
      </p:pic>
      <p:grpSp>
        <p:nvGrpSpPr>
          <p:cNvPr id="30" name="Group 17">
            <a:extLst>
              <a:ext uri="{FF2B5EF4-FFF2-40B4-BE49-F238E27FC236}">
                <a16:creationId xmlns:a16="http://schemas.microsoft.com/office/drawing/2014/main" id="{7B7CF2C7-A278-4EA3-9548-3D9AB267B522}"/>
              </a:ext>
            </a:extLst>
          </p:cNvPr>
          <p:cNvGrpSpPr/>
          <p:nvPr/>
        </p:nvGrpSpPr>
        <p:grpSpPr>
          <a:xfrm>
            <a:off x="4914230" y="4143956"/>
            <a:ext cx="2378529" cy="1532530"/>
            <a:chOff x="2237014" y="4143956"/>
            <a:chExt cx="2378529" cy="1532530"/>
          </a:xfrm>
        </p:grpSpPr>
        <p:sp>
          <p:nvSpPr>
            <p:cNvPr id="31" name="TextBox 9">
              <a:extLst>
                <a:ext uri="{FF2B5EF4-FFF2-40B4-BE49-F238E27FC236}">
                  <a16:creationId xmlns:a16="http://schemas.microsoft.com/office/drawing/2014/main" id="{D32E4916-5A0F-4954-B6FC-3A416B390070}"/>
                </a:ext>
              </a:extLst>
            </p:cNvPr>
            <p:cNvSpPr txBox="1"/>
            <p:nvPr/>
          </p:nvSpPr>
          <p:spPr>
            <a:xfrm>
              <a:off x="2549092" y="4143956"/>
              <a:ext cx="1754372" cy="299184"/>
            </a:xfrm>
            <a:prstGeom prst="rect">
              <a:avLst/>
            </a:prstGeom>
            <a:noFill/>
          </p:spPr>
          <p:txBody>
            <a:bodyPr wrap="square" lIns="0" tIns="0" rIns="0" bIns="0" rtlCol="0">
              <a:spAutoFit/>
            </a:bodyPr>
            <a:lstStyle/>
            <a:p>
              <a:pPr algn="ctr">
                <a:lnSpc>
                  <a:spcPct val="80000"/>
                </a:lnSpc>
              </a:pPr>
              <a:r>
                <a:rPr lang="fr-FR" sz="1200" b="1" spc="200" dirty="0">
                  <a:latin typeface="Titillium" charset="0"/>
                  <a:ea typeface="Titillium" charset="0"/>
                  <a:cs typeface="Titillium" charset="0"/>
                </a:rPr>
                <a:t>Caractéristique Technique </a:t>
              </a:r>
            </a:p>
          </p:txBody>
        </p:sp>
        <p:sp>
          <p:nvSpPr>
            <p:cNvPr id="32" name="TextBox 14">
              <a:extLst>
                <a:ext uri="{FF2B5EF4-FFF2-40B4-BE49-F238E27FC236}">
                  <a16:creationId xmlns:a16="http://schemas.microsoft.com/office/drawing/2014/main" id="{71529F76-B561-4AE9-8D78-65891C65F38B}"/>
                </a:ext>
              </a:extLst>
            </p:cNvPr>
            <p:cNvSpPr txBox="1"/>
            <p:nvPr/>
          </p:nvSpPr>
          <p:spPr>
            <a:xfrm>
              <a:off x="2237014" y="4597088"/>
              <a:ext cx="2378529" cy="1079398"/>
            </a:xfrm>
            <a:prstGeom prst="rect">
              <a:avLst/>
            </a:prstGeom>
            <a:noFill/>
          </p:spPr>
          <p:txBody>
            <a:bodyPr wrap="square" lIns="0" tIns="0" rIns="91440" bIns="0" rtlCol="0">
              <a:spAutoFit/>
            </a:bodyPr>
            <a:lstStyle/>
            <a:p>
              <a:pPr algn="ctr">
                <a:lnSpc>
                  <a:spcPct val="150000"/>
                </a:lnSpc>
              </a:pPr>
              <a:r>
                <a:rPr lang="fr-FR" sz="1200" dirty="0">
                  <a:solidFill>
                    <a:schemeClr val="tx1">
                      <a:alpha val="60000"/>
                    </a:schemeClr>
                  </a:solidFill>
                  <a:latin typeface="Titillium" charset="0"/>
                  <a:ea typeface="Titillium" charset="0"/>
                  <a:cs typeface="Titillium" charset="0"/>
                </a:rPr>
                <a:t>20 Go de stockage </a:t>
              </a:r>
            </a:p>
            <a:p>
              <a:pPr algn="ctr">
                <a:lnSpc>
                  <a:spcPct val="150000"/>
                </a:lnSpc>
              </a:pPr>
              <a:r>
                <a:rPr lang="fr-FR" sz="1200" dirty="0">
                  <a:solidFill>
                    <a:schemeClr val="tx1">
                      <a:alpha val="60000"/>
                    </a:schemeClr>
                  </a:solidFill>
                  <a:latin typeface="Titillium" charset="0"/>
                  <a:ea typeface="Titillium" charset="0"/>
                  <a:cs typeface="Titillium" charset="0"/>
                </a:rPr>
                <a:t>Site Web – illimité</a:t>
              </a:r>
            </a:p>
            <a:p>
              <a:pPr algn="ctr">
                <a:lnSpc>
                  <a:spcPct val="150000"/>
                </a:lnSpc>
              </a:pPr>
              <a:r>
                <a:rPr lang="fr-FR" sz="1200" dirty="0">
                  <a:solidFill>
                    <a:schemeClr val="tx1">
                      <a:alpha val="60000"/>
                    </a:schemeClr>
                  </a:solidFill>
                  <a:latin typeface="Titillium" charset="0"/>
                  <a:ea typeface="Titillium" charset="0"/>
                  <a:cs typeface="Titillium" charset="0"/>
                </a:rPr>
                <a:t>Bande passante &lt; 100 Go </a:t>
              </a:r>
            </a:p>
            <a:p>
              <a:pPr algn="ctr">
                <a:lnSpc>
                  <a:spcPct val="150000"/>
                </a:lnSpc>
              </a:pPr>
              <a:r>
                <a:rPr lang="fr-FR" sz="1200" dirty="0">
                  <a:solidFill>
                    <a:schemeClr val="tx1">
                      <a:alpha val="60000"/>
                    </a:schemeClr>
                  </a:solidFill>
                  <a:latin typeface="Titillium" charset="0"/>
                  <a:ea typeface="Titillium" charset="0"/>
                  <a:cs typeface="Titillium" charset="0"/>
                </a:rPr>
                <a:t>…</a:t>
              </a:r>
            </a:p>
          </p:txBody>
        </p:sp>
        <p:cxnSp>
          <p:nvCxnSpPr>
            <p:cNvPr id="33" name="Straight Connector 15">
              <a:extLst>
                <a:ext uri="{FF2B5EF4-FFF2-40B4-BE49-F238E27FC236}">
                  <a16:creationId xmlns:a16="http://schemas.microsoft.com/office/drawing/2014/main" id="{83AFE582-CC22-4A39-809E-F7D73EFDB87C}"/>
                </a:ext>
              </a:extLst>
            </p:cNvPr>
            <p:cNvCxnSpPr/>
            <p:nvPr/>
          </p:nvCxnSpPr>
          <p:spPr>
            <a:xfrm>
              <a:off x="3195627" y="4520152"/>
              <a:ext cx="446314"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36" name="Group 17">
            <a:extLst>
              <a:ext uri="{FF2B5EF4-FFF2-40B4-BE49-F238E27FC236}">
                <a16:creationId xmlns:a16="http://schemas.microsoft.com/office/drawing/2014/main" id="{2422EE98-7BE8-4854-AF65-C104BF02E089}"/>
              </a:ext>
            </a:extLst>
          </p:cNvPr>
          <p:cNvGrpSpPr/>
          <p:nvPr/>
        </p:nvGrpSpPr>
        <p:grpSpPr>
          <a:xfrm>
            <a:off x="7602802" y="4152346"/>
            <a:ext cx="2378529" cy="1255531"/>
            <a:chOff x="2237014" y="4143956"/>
            <a:chExt cx="2378529" cy="1255531"/>
          </a:xfrm>
        </p:grpSpPr>
        <p:sp>
          <p:nvSpPr>
            <p:cNvPr id="37" name="TextBox 9">
              <a:extLst>
                <a:ext uri="{FF2B5EF4-FFF2-40B4-BE49-F238E27FC236}">
                  <a16:creationId xmlns:a16="http://schemas.microsoft.com/office/drawing/2014/main" id="{9B51737F-9BA4-475A-9D8F-AFEF6EC46454}"/>
                </a:ext>
              </a:extLst>
            </p:cNvPr>
            <p:cNvSpPr txBox="1"/>
            <p:nvPr/>
          </p:nvSpPr>
          <p:spPr>
            <a:xfrm>
              <a:off x="2549092" y="4143956"/>
              <a:ext cx="1754372" cy="151452"/>
            </a:xfrm>
            <a:prstGeom prst="rect">
              <a:avLst/>
            </a:prstGeom>
            <a:noFill/>
          </p:spPr>
          <p:txBody>
            <a:bodyPr wrap="square" lIns="0" tIns="0" rIns="0" bIns="0" rtlCol="0">
              <a:spAutoFit/>
            </a:bodyPr>
            <a:lstStyle/>
            <a:p>
              <a:pPr algn="ctr">
                <a:lnSpc>
                  <a:spcPct val="80000"/>
                </a:lnSpc>
              </a:pPr>
              <a:r>
                <a:rPr lang="fr-FR" sz="1200" b="1" spc="200">
                  <a:latin typeface="Titillium" charset="0"/>
                  <a:ea typeface="Titillium" charset="0"/>
                  <a:cs typeface="Titillium" charset="0"/>
                </a:rPr>
                <a:t>Service client</a:t>
              </a:r>
            </a:p>
          </p:txBody>
        </p:sp>
        <p:sp>
          <p:nvSpPr>
            <p:cNvPr id="38" name="TextBox 14">
              <a:extLst>
                <a:ext uri="{FF2B5EF4-FFF2-40B4-BE49-F238E27FC236}">
                  <a16:creationId xmlns:a16="http://schemas.microsoft.com/office/drawing/2014/main" id="{F0727639-04E8-4527-A94F-E41DEB24039C}"/>
                </a:ext>
              </a:extLst>
            </p:cNvPr>
            <p:cNvSpPr txBox="1"/>
            <p:nvPr/>
          </p:nvSpPr>
          <p:spPr>
            <a:xfrm>
              <a:off x="2237014" y="4597088"/>
              <a:ext cx="2378529" cy="802399"/>
            </a:xfrm>
            <a:prstGeom prst="rect">
              <a:avLst/>
            </a:prstGeom>
            <a:noFill/>
          </p:spPr>
          <p:txBody>
            <a:bodyPr wrap="square" lIns="0" tIns="0" rIns="91440" bIns="0" rtlCol="0">
              <a:spAutoFit/>
            </a:bodyPr>
            <a:lstStyle/>
            <a:p>
              <a:pPr algn="ctr">
                <a:lnSpc>
                  <a:spcPct val="150000"/>
                </a:lnSpc>
              </a:pPr>
              <a:r>
                <a:rPr lang="fr-FR" sz="1200" dirty="0">
                  <a:solidFill>
                    <a:schemeClr val="tx1">
                      <a:alpha val="60000"/>
                    </a:schemeClr>
                  </a:solidFill>
                  <a:latin typeface="Titillium" charset="0"/>
                  <a:ea typeface="Titillium" charset="0"/>
                  <a:cs typeface="Titillium" charset="0"/>
                </a:rPr>
                <a:t>Un Service client accessible toute la journée.  Etant débutant c’était une caractéristique importante </a:t>
              </a:r>
            </a:p>
          </p:txBody>
        </p:sp>
        <p:cxnSp>
          <p:nvCxnSpPr>
            <p:cNvPr id="39" name="Straight Connector 15">
              <a:extLst>
                <a:ext uri="{FF2B5EF4-FFF2-40B4-BE49-F238E27FC236}">
                  <a16:creationId xmlns:a16="http://schemas.microsoft.com/office/drawing/2014/main" id="{BBCC7192-4CC9-40EE-A13F-82645C2BFB25}"/>
                </a:ext>
              </a:extLst>
            </p:cNvPr>
            <p:cNvCxnSpPr/>
            <p:nvPr/>
          </p:nvCxnSpPr>
          <p:spPr>
            <a:xfrm>
              <a:off x="3203121" y="4447930"/>
              <a:ext cx="446314"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pic>
        <p:nvPicPr>
          <p:cNvPr id="9" name="Graphique 8" descr="Utilisateur contour">
            <a:extLst>
              <a:ext uri="{FF2B5EF4-FFF2-40B4-BE49-F238E27FC236}">
                <a16:creationId xmlns:a16="http://schemas.microsoft.com/office/drawing/2014/main" id="{6E1B0B84-0BE8-4C60-AC0D-CB71AF7E2C8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317949" y="2625302"/>
            <a:ext cx="914400" cy="914400"/>
          </a:xfrm>
          <a:prstGeom prst="rect">
            <a:avLst/>
          </a:prstGeom>
        </p:spPr>
      </p:pic>
      <p:pic>
        <p:nvPicPr>
          <p:cNvPr id="40" name="Graphique 39" descr="Base de données contour">
            <a:extLst>
              <a:ext uri="{FF2B5EF4-FFF2-40B4-BE49-F238E27FC236}">
                <a16:creationId xmlns:a16="http://schemas.microsoft.com/office/drawing/2014/main" id="{189434B6-64E4-4C8B-B5E1-B612401C063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638800" y="2641521"/>
            <a:ext cx="914400" cy="914400"/>
          </a:xfrm>
          <a:prstGeom prst="rect">
            <a:avLst/>
          </a:prstGeom>
        </p:spPr>
      </p:pic>
    </p:spTree>
    <p:extLst>
      <p:ext uri="{BB962C8B-B14F-4D97-AF65-F5344CB8AC3E}">
        <p14:creationId xmlns:p14="http://schemas.microsoft.com/office/powerpoint/2010/main" val="6490227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75921" y="1601386"/>
            <a:ext cx="3684814" cy="454292"/>
          </a:xfrm>
          <a:prstGeom prst="rect">
            <a:avLst/>
          </a:prstGeom>
          <a:noFill/>
        </p:spPr>
        <p:txBody>
          <a:bodyPr wrap="square" lIns="0" tIns="0" rIns="0" bIns="0" rtlCol="0">
            <a:spAutoFit/>
          </a:bodyPr>
          <a:lstStyle/>
          <a:p>
            <a:pPr>
              <a:lnSpc>
                <a:spcPct val="80000"/>
              </a:lnSpc>
            </a:pPr>
            <a:r>
              <a:rPr lang="fr-FR" sz="3600">
                <a:latin typeface="Titillium Light" charset="0"/>
                <a:ea typeface="Titillium Light" charset="0"/>
                <a:cs typeface="Titillium Light" charset="0"/>
              </a:rPr>
              <a:t>Sommaire</a:t>
            </a:r>
          </a:p>
        </p:txBody>
      </p:sp>
      <p:cxnSp>
        <p:nvCxnSpPr>
          <p:cNvPr id="3" name="Straight Connector 2"/>
          <p:cNvCxnSpPr/>
          <p:nvPr/>
        </p:nvCxnSpPr>
        <p:spPr>
          <a:xfrm>
            <a:off x="1375921" y="2095503"/>
            <a:ext cx="691243"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096000" y="761778"/>
            <a:ext cx="1993274" cy="973777"/>
            <a:chOff x="6096000" y="1553630"/>
            <a:chExt cx="1993274" cy="973777"/>
          </a:xfrm>
        </p:grpSpPr>
        <p:sp>
          <p:nvSpPr>
            <p:cNvPr id="5"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fr-FR">
                  <a:solidFill>
                    <a:schemeClr val="bg1"/>
                  </a:solidFill>
                  <a:latin typeface="Titillium" charset="0"/>
                  <a:ea typeface="Titillium" charset="0"/>
                  <a:cs typeface="Titillium" charset="0"/>
                </a:rPr>
                <a:t>01</a:t>
              </a:r>
            </a:p>
          </p:txBody>
        </p:sp>
        <p:sp>
          <p:nvSpPr>
            <p:cNvPr id="7" name="TextBox 6"/>
            <p:cNvSpPr txBox="1"/>
            <p:nvPr/>
          </p:nvSpPr>
          <p:spPr>
            <a:xfrm>
              <a:off x="7292261" y="1964792"/>
              <a:ext cx="797013"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Le projet</a:t>
              </a:r>
            </a:p>
          </p:txBody>
        </p:sp>
      </p:grpSp>
      <p:grpSp>
        <p:nvGrpSpPr>
          <p:cNvPr id="10" name="Group 9"/>
          <p:cNvGrpSpPr/>
          <p:nvPr/>
        </p:nvGrpSpPr>
        <p:grpSpPr>
          <a:xfrm>
            <a:off x="6096000" y="2150259"/>
            <a:ext cx="3092806" cy="973777"/>
            <a:chOff x="6096000" y="1553630"/>
            <a:chExt cx="3092806" cy="973777"/>
          </a:xfrm>
        </p:grpSpPr>
        <p:sp>
          <p:nvSpPr>
            <p:cNvPr id="11"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fr-FR">
                  <a:solidFill>
                    <a:schemeClr val="bg1"/>
                  </a:solidFill>
                  <a:latin typeface="Titillium" charset="0"/>
                  <a:ea typeface="Titillium" charset="0"/>
                  <a:cs typeface="Titillium" charset="0"/>
                </a:rPr>
                <a:t>02</a:t>
              </a:r>
            </a:p>
          </p:txBody>
        </p:sp>
        <p:sp>
          <p:nvSpPr>
            <p:cNvPr id="12" name="TextBox 11"/>
            <p:cNvSpPr txBox="1"/>
            <p:nvPr/>
          </p:nvSpPr>
          <p:spPr>
            <a:xfrm>
              <a:off x="7292261" y="1964792"/>
              <a:ext cx="1896545"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Traitement du Projet</a:t>
              </a:r>
            </a:p>
          </p:txBody>
        </p:sp>
      </p:grpSp>
      <p:grpSp>
        <p:nvGrpSpPr>
          <p:cNvPr id="14" name="Group 13"/>
          <p:cNvGrpSpPr/>
          <p:nvPr/>
        </p:nvGrpSpPr>
        <p:grpSpPr>
          <a:xfrm>
            <a:off x="6096000" y="3538740"/>
            <a:ext cx="2257408" cy="973777"/>
            <a:chOff x="6096000" y="1553630"/>
            <a:chExt cx="2257408" cy="973777"/>
          </a:xfrm>
        </p:grpSpPr>
        <p:sp>
          <p:nvSpPr>
            <p:cNvPr id="15"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fr-FR">
                  <a:solidFill>
                    <a:schemeClr val="bg1"/>
                  </a:solidFill>
                  <a:latin typeface="Titillium" charset="0"/>
                  <a:ea typeface="Titillium" charset="0"/>
                  <a:cs typeface="Titillium" charset="0"/>
                </a:rPr>
                <a:t>03</a:t>
              </a:r>
            </a:p>
          </p:txBody>
        </p:sp>
        <p:sp>
          <p:nvSpPr>
            <p:cNvPr id="16" name="TextBox 15"/>
            <p:cNvSpPr txBox="1"/>
            <p:nvPr/>
          </p:nvSpPr>
          <p:spPr>
            <a:xfrm>
              <a:off x="7280037" y="1964792"/>
              <a:ext cx="1073371"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Rendu final </a:t>
              </a:r>
            </a:p>
          </p:txBody>
        </p:sp>
      </p:grpSp>
      <p:grpSp>
        <p:nvGrpSpPr>
          <p:cNvPr id="34" name="Group 13">
            <a:extLst>
              <a:ext uri="{FF2B5EF4-FFF2-40B4-BE49-F238E27FC236}">
                <a16:creationId xmlns:a16="http://schemas.microsoft.com/office/drawing/2014/main" id="{92D6650D-2B32-4595-8CC3-F4E267B63486}"/>
              </a:ext>
            </a:extLst>
          </p:cNvPr>
          <p:cNvGrpSpPr/>
          <p:nvPr/>
        </p:nvGrpSpPr>
        <p:grpSpPr>
          <a:xfrm>
            <a:off x="6096000" y="4924863"/>
            <a:ext cx="2327749" cy="973777"/>
            <a:chOff x="6096000" y="1553630"/>
            <a:chExt cx="2327749" cy="973777"/>
          </a:xfrm>
        </p:grpSpPr>
        <p:sp>
          <p:nvSpPr>
            <p:cNvPr id="35" name="AutoShape 2">
              <a:extLst>
                <a:ext uri="{FF2B5EF4-FFF2-40B4-BE49-F238E27FC236}">
                  <a16:creationId xmlns:a16="http://schemas.microsoft.com/office/drawing/2014/main" id="{75223731-C087-4749-B418-DD14A1DA1DF8}"/>
                </a:ext>
              </a:extLst>
            </p:cNvPr>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fr-FR">
                  <a:solidFill>
                    <a:schemeClr val="bg1"/>
                  </a:solidFill>
                  <a:latin typeface="Titillium" charset="0"/>
                  <a:ea typeface="Titillium" charset="0"/>
                  <a:cs typeface="Titillium" charset="0"/>
                </a:rPr>
                <a:t>04</a:t>
              </a:r>
            </a:p>
          </p:txBody>
        </p:sp>
        <p:sp>
          <p:nvSpPr>
            <p:cNvPr id="36" name="TextBox 15">
              <a:extLst>
                <a:ext uri="{FF2B5EF4-FFF2-40B4-BE49-F238E27FC236}">
                  <a16:creationId xmlns:a16="http://schemas.microsoft.com/office/drawing/2014/main" id="{43B1EAB5-2B3E-4CD1-9CE0-070294253889}"/>
                </a:ext>
              </a:extLst>
            </p:cNvPr>
            <p:cNvSpPr txBox="1"/>
            <p:nvPr/>
          </p:nvSpPr>
          <p:spPr>
            <a:xfrm>
              <a:off x="7268048" y="1963603"/>
              <a:ext cx="1155701"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Hébergement</a:t>
              </a:r>
            </a:p>
          </p:txBody>
        </p:sp>
      </p:grpSp>
    </p:spTree>
    <p:extLst>
      <p:ext uri="{BB962C8B-B14F-4D97-AF65-F5344CB8AC3E}">
        <p14:creationId xmlns:p14="http://schemas.microsoft.com/office/powerpoint/2010/main" val="5805088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0" y="0"/>
            <a:ext cx="12192000" cy="6858000"/>
          </a:xfrm>
          <a:prstGeom prst="rect">
            <a:avLst/>
          </a:prstGeom>
          <a:gradFill>
            <a:gsLst>
              <a:gs pos="0">
                <a:schemeClr val="accent1">
                  <a:alpha val="70000"/>
                </a:schemeClr>
              </a:gs>
              <a:gs pos="99000">
                <a:schemeClr val="accent2">
                  <a:alpha val="70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fr-FR" dirty="0"/>
          </a:p>
        </p:txBody>
      </p:sp>
      <p:sp>
        <p:nvSpPr>
          <p:cNvPr id="25" name="Rectangle 24"/>
          <p:cNvSpPr/>
          <p:nvPr/>
        </p:nvSpPr>
        <p:spPr>
          <a:xfrm>
            <a:off x="2064470" y="2865458"/>
            <a:ext cx="8063060" cy="1127084"/>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fr-FR" sz="4400" spc="600" dirty="0">
                <a:latin typeface="Titillium" charset="0"/>
                <a:ea typeface="Titillium" charset="0"/>
                <a:cs typeface="Titillium" charset="0"/>
              </a:rPr>
              <a:t>Avez-vous des questions? </a:t>
            </a:r>
          </a:p>
        </p:txBody>
      </p:sp>
    </p:spTree>
    <p:extLst>
      <p:ext uri="{BB962C8B-B14F-4D97-AF65-F5344CB8AC3E}">
        <p14:creationId xmlns:p14="http://schemas.microsoft.com/office/powerpoint/2010/main" val="25882425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r-FR" dirty="0"/>
              <a:t>Un portfolio</a:t>
            </a:r>
          </a:p>
        </p:txBody>
      </p:sp>
      <p:sp>
        <p:nvSpPr>
          <p:cNvPr id="4" name="TextBox 3"/>
          <p:cNvSpPr txBox="1"/>
          <p:nvPr/>
        </p:nvSpPr>
        <p:spPr>
          <a:xfrm>
            <a:off x="1790700" y="2473802"/>
            <a:ext cx="8610600" cy="3053015"/>
          </a:xfrm>
          <a:prstGeom prst="rect">
            <a:avLst/>
          </a:prstGeom>
          <a:noFill/>
        </p:spPr>
        <p:txBody>
          <a:bodyPr wrap="square" lIns="0" tIns="0" rIns="0" bIns="0" rtlCol="0">
            <a:spAutoFit/>
          </a:bodyPr>
          <a:lstStyle/>
          <a:p>
            <a:pPr algn="just">
              <a:lnSpc>
                <a:spcPct val="150000"/>
              </a:lnSpc>
            </a:pPr>
            <a:r>
              <a:rPr lang="fr-FR" sz="1400" dirty="0">
                <a:solidFill>
                  <a:schemeClr val="tx1">
                    <a:alpha val="60000"/>
                  </a:schemeClr>
                </a:solidFill>
                <a:latin typeface="Titillium" charset="0"/>
              </a:rPr>
              <a:t>« Un </a:t>
            </a:r>
            <a:r>
              <a:rPr lang="fr-FR" sz="1400" b="1" dirty="0">
                <a:solidFill>
                  <a:schemeClr val="tx1">
                    <a:alpha val="60000"/>
                  </a:schemeClr>
                </a:solidFill>
                <a:latin typeface="Titillium" charset="0"/>
              </a:rPr>
              <a:t>portfolio</a:t>
            </a:r>
            <a:r>
              <a:rPr lang="fr-FR" sz="1400" dirty="0">
                <a:solidFill>
                  <a:schemeClr val="tx1">
                    <a:alpha val="60000"/>
                  </a:schemeClr>
                </a:solidFill>
                <a:latin typeface="Titillium" charset="0"/>
              </a:rPr>
              <a:t> est un dossier personnel dans lequel les acquis de formation et les acquis de l'expérience d'une personne sont définis et démontrés en vue d'une reconnaissance par un établissement d'enseignement ou un employeur. En France, on voit parfois le terme de portefeuille de compétences. »​</a:t>
            </a:r>
          </a:p>
          <a:p>
            <a:pPr algn="just">
              <a:lnSpc>
                <a:spcPct val="150000"/>
              </a:lnSpc>
            </a:pPr>
            <a:endParaRPr lang="fr-FR" sz="1200" dirty="0">
              <a:solidFill>
                <a:schemeClr val="tx1">
                  <a:alpha val="60000"/>
                </a:schemeClr>
              </a:solidFill>
              <a:latin typeface="Titillium" charset="0"/>
            </a:endParaRPr>
          </a:p>
          <a:p>
            <a:pPr algn="just">
              <a:lnSpc>
                <a:spcPct val="150000"/>
              </a:lnSpc>
            </a:pPr>
            <a:r>
              <a:rPr lang="fr-FR" sz="1050" i="1" dirty="0">
                <a:solidFill>
                  <a:schemeClr val="tx1">
                    <a:alpha val="60000"/>
                  </a:schemeClr>
                </a:solidFill>
                <a:latin typeface="Titillium" charset="0"/>
              </a:rPr>
              <a:t>Source « Wikipédia »</a:t>
            </a:r>
          </a:p>
          <a:p>
            <a:pPr algn="just">
              <a:lnSpc>
                <a:spcPct val="150000"/>
              </a:lnSpc>
            </a:pPr>
            <a:endParaRPr lang="fr-FR" sz="1050" i="1" dirty="0">
              <a:solidFill>
                <a:schemeClr val="tx1">
                  <a:alpha val="60000"/>
                </a:schemeClr>
              </a:solidFill>
              <a:latin typeface="Titillium" charset="0"/>
            </a:endParaRPr>
          </a:p>
          <a:p>
            <a:pPr algn="just">
              <a:lnSpc>
                <a:spcPct val="150000"/>
              </a:lnSpc>
            </a:pPr>
            <a:endParaRPr lang="fr-FR" sz="1050" i="1" dirty="0">
              <a:solidFill>
                <a:schemeClr val="tx1">
                  <a:alpha val="60000"/>
                </a:schemeClr>
              </a:solidFill>
              <a:latin typeface="Titillium" charset="0"/>
            </a:endParaRPr>
          </a:p>
          <a:p>
            <a:pPr algn="just">
              <a:lnSpc>
                <a:spcPct val="150000"/>
              </a:lnSpc>
            </a:pPr>
            <a:endParaRPr lang="fr-FR" sz="1200" dirty="0">
              <a:solidFill>
                <a:schemeClr val="tx1">
                  <a:alpha val="60000"/>
                </a:schemeClr>
              </a:solidFill>
              <a:latin typeface="Titillium" charset="0"/>
            </a:endParaRPr>
          </a:p>
          <a:p>
            <a:pPr algn="just">
              <a:lnSpc>
                <a:spcPct val="150000"/>
              </a:lnSpc>
            </a:pPr>
            <a:endParaRPr lang="fr-FR" sz="1200" dirty="0">
              <a:solidFill>
                <a:schemeClr val="tx1">
                  <a:alpha val="60000"/>
                </a:schemeClr>
              </a:solidFill>
              <a:latin typeface="Titillium" charset="0"/>
            </a:endParaRPr>
          </a:p>
          <a:p>
            <a:pPr algn="just">
              <a:lnSpc>
                <a:spcPct val="150000"/>
              </a:lnSpc>
            </a:pPr>
            <a:endParaRPr lang="fr-FR" sz="1200" dirty="0">
              <a:solidFill>
                <a:schemeClr val="tx1">
                  <a:alpha val="60000"/>
                </a:schemeClr>
              </a:solidFill>
              <a:latin typeface="Titillium" charset="0"/>
            </a:endParaRPr>
          </a:p>
          <a:p>
            <a:pPr algn="just">
              <a:lnSpc>
                <a:spcPct val="150000"/>
              </a:lnSpc>
            </a:pPr>
            <a:endParaRPr lang="fr-FR" sz="1200" dirty="0">
              <a:solidFill>
                <a:schemeClr val="tx1">
                  <a:alpha val="60000"/>
                </a:schemeClr>
              </a:solidFill>
              <a:latin typeface="Titillium" charset="0"/>
            </a:endParaRPr>
          </a:p>
        </p:txBody>
      </p:sp>
      <p:cxnSp>
        <p:nvCxnSpPr>
          <p:cNvPr id="5" name="Straight Connector 2">
            <a:extLst>
              <a:ext uri="{FF2B5EF4-FFF2-40B4-BE49-F238E27FC236}">
                <a16:creationId xmlns:a16="http://schemas.microsoft.com/office/drawing/2014/main" id="{F030E973-5050-4792-BFF5-FEB5DF1D8444}"/>
              </a:ext>
            </a:extLst>
          </p:cNvPr>
          <p:cNvCxnSpPr>
            <a:cxnSpLocks/>
          </p:cNvCxnSpPr>
          <p:nvPr/>
        </p:nvCxnSpPr>
        <p:spPr>
          <a:xfrm>
            <a:off x="536936" y="360971"/>
            <a:ext cx="0" cy="81738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0782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75921" y="1601386"/>
            <a:ext cx="3684814" cy="454292"/>
          </a:xfrm>
          <a:prstGeom prst="rect">
            <a:avLst/>
          </a:prstGeom>
          <a:noFill/>
        </p:spPr>
        <p:txBody>
          <a:bodyPr wrap="square" lIns="0" tIns="0" rIns="0" bIns="0" rtlCol="0">
            <a:spAutoFit/>
          </a:bodyPr>
          <a:lstStyle/>
          <a:p>
            <a:pPr>
              <a:lnSpc>
                <a:spcPct val="80000"/>
              </a:lnSpc>
            </a:pPr>
            <a:r>
              <a:rPr lang="fr-FR" sz="3600">
                <a:latin typeface="Titillium Light" charset="0"/>
                <a:ea typeface="Titillium Light" charset="0"/>
                <a:cs typeface="Titillium Light" charset="0"/>
              </a:rPr>
              <a:t>Sommaire</a:t>
            </a:r>
          </a:p>
        </p:txBody>
      </p:sp>
      <p:cxnSp>
        <p:nvCxnSpPr>
          <p:cNvPr id="3" name="Straight Connector 2"/>
          <p:cNvCxnSpPr/>
          <p:nvPr/>
        </p:nvCxnSpPr>
        <p:spPr>
          <a:xfrm>
            <a:off x="1375921" y="2095503"/>
            <a:ext cx="691243"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096000" y="761778"/>
            <a:ext cx="1993274" cy="973777"/>
            <a:chOff x="6096000" y="1553630"/>
            <a:chExt cx="1993274" cy="973777"/>
          </a:xfrm>
        </p:grpSpPr>
        <p:sp>
          <p:nvSpPr>
            <p:cNvPr id="5"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solidFill>
              <a:schemeClr val="bg2"/>
            </a:solidFill>
            <a:ln>
              <a:noFill/>
            </a:ln>
          </p:spPr>
          <p:txBody>
            <a:bodyPr lIns="0" tIns="0" rIns="0" bIns="0" anchor="ctr"/>
            <a:lstStyle/>
            <a:p>
              <a:pPr algn="ctr"/>
              <a:r>
                <a:rPr lang="fr-FR" dirty="0">
                  <a:solidFill>
                    <a:schemeClr val="bg1"/>
                  </a:solidFill>
                  <a:latin typeface="Titillium" charset="0"/>
                  <a:ea typeface="Titillium" charset="0"/>
                  <a:cs typeface="Titillium" charset="0"/>
                </a:rPr>
                <a:t>01</a:t>
              </a:r>
            </a:p>
          </p:txBody>
        </p:sp>
        <p:sp>
          <p:nvSpPr>
            <p:cNvPr id="7" name="TextBox 6"/>
            <p:cNvSpPr txBox="1"/>
            <p:nvPr/>
          </p:nvSpPr>
          <p:spPr>
            <a:xfrm>
              <a:off x="7292261" y="1964792"/>
              <a:ext cx="797013"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Le projet</a:t>
              </a:r>
            </a:p>
          </p:txBody>
        </p:sp>
      </p:grpSp>
      <p:grpSp>
        <p:nvGrpSpPr>
          <p:cNvPr id="10" name="Group 9"/>
          <p:cNvGrpSpPr/>
          <p:nvPr/>
        </p:nvGrpSpPr>
        <p:grpSpPr>
          <a:xfrm>
            <a:off x="6096000" y="2150259"/>
            <a:ext cx="3092806" cy="973777"/>
            <a:chOff x="6096000" y="1553630"/>
            <a:chExt cx="3092806" cy="973777"/>
          </a:xfrm>
        </p:grpSpPr>
        <p:sp>
          <p:nvSpPr>
            <p:cNvPr id="11"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fr-FR">
                  <a:solidFill>
                    <a:schemeClr val="bg1"/>
                  </a:solidFill>
                  <a:latin typeface="Titillium" charset="0"/>
                  <a:ea typeface="Titillium" charset="0"/>
                  <a:cs typeface="Titillium" charset="0"/>
                </a:rPr>
                <a:t>02</a:t>
              </a:r>
            </a:p>
          </p:txBody>
        </p:sp>
        <p:sp>
          <p:nvSpPr>
            <p:cNvPr id="12" name="TextBox 11"/>
            <p:cNvSpPr txBox="1"/>
            <p:nvPr/>
          </p:nvSpPr>
          <p:spPr>
            <a:xfrm>
              <a:off x="7292261" y="1964792"/>
              <a:ext cx="1896545"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Traitement du Projet</a:t>
              </a:r>
            </a:p>
          </p:txBody>
        </p:sp>
      </p:grpSp>
      <p:grpSp>
        <p:nvGrpSpPr>
          <p:cNvPr id="14" name="Group 13"/>
          <p:cNvGrpSpPr/>
          <p:nvPr/>
        </p:nvGrpSpPr>
        <p:grpSpPr>
          <a:xfrm>
            <a:off x="6096000" y="3538740"/>
            <a:ext cx="2257408" cy="973777"/>
            <a:chOff x="6096000" y="1553630"/>
            <a:chExt cx="2257408" cy="973777"/>
          </a:xfrm>
        </p:grpSpPr>
        <p:sp>
          <p:nvSpPr>
            <p:cNvPr id="15"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fr-FR">
                  <a:solidFill>
                    <a:schemeClr val="bg1"/>
                  </a:solidFill>
                  <a:latin typeface="Titillium" charset="0"/>
                  <a:ea typeface="Titillium" charset="0"/>
                  <a:cs typeface="Titillium" charset="0"/>
                </a:rPr>
                <a:t>03</a:t>
              </a:r>
            </a:p>
          </p:txBody>
        </p:sp>
        <p:sp>
          <p:nvSpPr>
            <p:cNvPr id="16" name="TextBox 15"/>
            <p:cNvSpPr txBox="1"/>
            <p:nvPr/>
          </p:nvSpPr>
          <p:spPr>
            <a:xfrm>
              <a:off x="7280037" y="1964792"/>
              <a:ext cx="1073371"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Rendu final </a:t>
              </a:r>
            </a:p>
          </p:txBody>
        </p:sp>
      </p:grpSp>
      <p:grpSp>
        <p:nvGrpSpPr>
          <p:cNvPr id="34" name="Group 13">
            <a:extLst>
              <a:ext uri="{FF2B5EF4-FFF2-40B4-BE49-F238E27FC236}">
                <a16:creationId xmlns:a16="http://schemas.microsoft.com/office/drawing/2014/main" id="{92D6650D-2B32-4595-8CC3-F4E267B63486}"/>
              </a:ext>
            </a:extLst>
          </p:cNvPr>
          <p:cNvGrpSpPr/>
          <p:nvPr/>
        </p:nvGrpSpPr>
        <p:grpSpPr>
          <a:xfrm>
            <a:off x="6096000" y="4924863"/>
            <a:ext cx="2327749" cy="973777"/>
            <a:chOff x="6096000" y="1553630"/>
            <a:chExt cx="2327749" cy="973777"/>
          </a:xfrm>
        </p:grpSpPr>
        <p:sp>
          <p:nvSpPr>
            <p:cNvPr id="35" name="AutoShape 2">
              <a:extLst>
                <a:ext uri="{FF2B5EF4-FFF2-40B4-BE49-F238E27FC236}">
                  <a16:creationId xmlns:a16="http://schemas.microsoft.com/office/drawing/2014/main" id="{75223731-C087-4749-B418-DD14A1DA1DF8}"/>
                </a:ext>
              </a:extLst>
            </p:cNvPr>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fr-FR">
                  <a:solidFill>
                    <a:schemeClr val="bg1"/>
                  </a:solidFill>
                  <a:latin typeface="Titillium" charset="0"/>
                  <a:ea typeface="Titillium" charset="0"/>
                  <a:cs typeface="Titillium" charset="0"/>
                </a:rPr>
                <a:t>04</a:t>
              </a:r>
            </a:p>
          </p:txBody>
        </p:sp>
        <p:sp>
          <p:nvSpPr>
            <p:cNvPr id="36" name="TextBox 15">
              <a:extLst>
                <a:ext uri="{FF2B5EF4-FFF2-40B4-BE49-F238E27FC236}">
                  <a16:creationId xmlns:a16="http://schemas.microsoft.com/office/drawing/2014/main" id="{43B1EAB5-2B3E-4CD1-9CE0-070294253889}"/>
                </a:ext>
              </a:extLst>
            </p:cNvPr>
            <p:cNvSpPr txBox="1"/>
            <p:nvPr/>
          </p:nvSpPr>
          <p:spPr>
            <a:xfrm>
              <a:off x="7268048" y="1963603"/>
              <a:ext cx="1155701" cy="151452"/>
            </a:xfrm>
            <a:prstGeom prst="rect">
              <a:avLst/>
            </a:prstGeom>
            <a:noFill/>
          </p:spPr>
          <p:txBody>
            <a:bodyPr wrap="none" lIns="0" tIns="0" rIns="0" bIns="0" rtlCol="0">
              <a:spAutoFit/>
            </a:bodyPr>
            <a:lstStyle/>
            <a:p>
              <a:pPr>
                <a:lnSpc>
                  <a:spcPct val="80000"/>
                </a:lnSpc>
              </a:pPr>
              <a:r>
                <a:rPr lang="fr-FR" sz="1200" b="1" spc="200" dirty="0">
                  <a:latin typeface="Titillium" charset="0"/>
                  <a:ea typeface="Titillium" charset="0"/>
                  <a:cs typeface="Titillium" charset="0"/>
                </a:rPr>
                <a:t>Hébergement</a:t>
              </a:r>
            </a:p>
          </p:txBody>
        </p:sp>
      </p:grpSp>
    </p:spTree>
    <p:extLst>
      <p:ext uri="{BB962C8B-B14F-4D97-AF65-F5344CB8AC3E}">
        <p14:creationId xmlns:p14="http://schemas.microsoft.com/office/powerpoint/2010/main" val="3936297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2"/>
          <p:cNvSpPr>
            <a:spLocks/>
          </p:cNvSpPr>
          <p:nvPr/>
        </p:nvSpPr>
        <p:spPr bwMode="auto">
          <a:xfrm>
            <a:off x="1790700" y="3041525"/>
            <a:ext cx="716050" cy="774950"/>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w="12700">
            <a:solidFill>
              <a:schemeClr val="tx1"/>
            </a:solidFill>
          </a:ln>
        </p:spPr>
        <p:txBody>
          <a:bodyPr lIns="0" tIns="0" rIns="0" bIns="0" anchor="ctr"/>
          <a:lstStyle/>
          <a:p>
            <a:pPr algn="ctr"/>
            <a:r>
              <a:rPr lang="fr-FR" sz="1400">
                <a:latin typeface="Titillium" charset="0"/>
                <a:ea typeface="Titillium" charset="0"/>
                <a:cs typeface="Titillium" charset="0"/>
              </a:rPr>
              <a:t>Jour 1</a:t>
            </a:r>
          </a:p>
        </p:txBody>
      </p:sp>
      <p:cxnSp>
        <p:nvCxnSpPr>
          <p:cNvPr id="7" name="Straight Connector 6"/>
          <p:cNvCxnSpPr/>
          <p:nvPr/>
        </p:nvCxnSpPr>
        <p:spPr>
          <a:xfrm>
            <a:off x="2148881" y="3816475"/>
            <a:ext cx="0" cy="304152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864931" y="2873192"/>
            <a:ext cx="2941704" cy="1042721"/>
          </a:xfrm>
          <a:prstGeom prst="rect">
            <a:avLst/>
          </a:prstGeom>
          <a:noFill/>
        </p:spPr>
        <p:txBody>
          <a:bodyPr wrap="square" lIns="0" tIns="0" rIns="0" bIns="0" rtlCol="0">
            <a:spAutoFit/>
          </a:bodyPr>
          <a:lstStyle/>
          <a:p>
            <a:pPr>
              <a:lnSpc>
                <a:spcPct val="80000"/>
              </a:lnSpc>
            </a:pPr>
            <a:r>
              <a:rPr lang="fr-FR" sz="2800" dirty="0">
                <a:latin typeface="Titillium Light" charset="0"/>
                <a:ea typeface="Titillium Light" charset="0"/>
                <a:cs typeface="Titillium Light" charset="0"/>
              </a:rPr>
              <a:t>Compréhension du sujet et développement</a:t>
            </a:r>
          </a:p>
        </p:txBody>
      </p:sp>
      <p:sp>
        <p:nvSpPr>
          <p:cNvPr id="11" name="TextBox 10"/>
          <p:cNvSpPr txBox="1"/>
          <p:nvPr/>
        </p:nvSpPr>
        <p:spPr>
          <a:xfrm>
            <a:off x="2830523" y="4149424"/>
            <a:ext cx="2941704" cy="1536446"/>
          </a:xfrm>
          <a:prstGeom prst="rect">
            <a:avLst/>
          </a:prstGeom>
          <a:noFill/>
        </p:spPr>
        <p:txBody>
          <a:bodyPr wrap="square" lIns="0" tIns="0" rIns="91440" bIns="0" rtlCol="0">
            <a:spAutoFit/>
          </a:bodyPr>
          <a:lstStyle/>
          <a:p>
            <a:pPr marL="171450" indent="-171450">
              <a:lnSpc>
                <a:spcPct val="120000"/>
              </a:lnSpc>
              <a:buFontTx/>
              <a:buChar char="-"/>
            </a:pPr>
            <a:r>
              <a:rPr lang="fr-FR" sz="1200" dirty="0">
                <a:solidFill>
                  <a:schemeClr val="tx1">
                    <a:alpha val="60000"/>
                  </a:schemeClr>
                </a:solidFill>
                <a:latin typeface="Titillium" charset="0"/>
                <a:ea typeface="Titillium" charset="0"/>
                <a:cs typeface="Titillium" charset="0"/>
              </a:rPr>
              <a:t>Recherche sur ce qui existe</a:t>
            </a:r>
          </a:p>
          <a:p>
            <a:pPr marL="171450" indent="-171450">
              <a:lnSpc>
                <a:spcPct val="120000"/>
              </a:lnSpc>
              <a:buFontTx/>
              <a:buChar char="-"/>
            </a:pPr>
            <a:r>
              <a:rPr lang="fr-FR" sz="1200" dirty="0">
                <a:solidFill>
                  <a:schemeClr val="tx1">
                    <a:alpha val="60000"/>
                  </a:schemeClr>
                </a:solidFill>
                <a:latin typeface="Titillium" charset="0"/>
                <a:ea typeface="Titillium" charset="0"/>
                <a:cs typeface="Titillium" charset="0"/>
              </a:rPr>
              <a:t>Reprise de cours HTML/CSS / </a:t>
            </a:r>
            <a:r>
              <a:rPr lang="fr-FR" sz="1200" dirty="0" err="1">
                <a:solidFill>
                  <a:schemeClr val="tx1">
                    <a:alpha val="60000"/>
                  </a:schemeClr>
                </a:solidFill>
                <a:latin typeface="Titillium" charset="0"/>
                <a:ea typeface="Titillium" charset="0"/>
                <a:cs typeface="Titillium" charset="0"/>
              </a:rPr>
              <a:t>JavaSrcript</a:t>
            </a:r>
            <a:r>
              <a:rPr lang="fr-FR" sz="1200" dirty="0">
                <a:solidFill>
                  <a:schemeClr val="tx1">
                    <a:alpha val="60000"/>
                  </a:schemeClr>
                </a:solidFill>
                <a:latin typeface="Titillium" charset="0"/>
                <a:ea typeface="Titillium" charset="0"/>
                <a:cs typeface="Titillium" charset="0"/>
              </a:rPr>
              <a:t> </a:t>
            </a:r>
          </a:p>
          <a:p>
            <a:pPr marL="171450" indent="-171450">
              <a:lnSpc>
                <a:spcPct val="120000"/>
              </a:lnSpc>
              <a:buFontTx/>
              <a:buChar char="-"/>
            </a:pPr>
            <a:r>
              <a:rPr lang="fr-FR" sz="1200" dirty="0">
                <a:solidFill>
                  <a:schemeClr val="tx1">
                    <a:alpha val="60000"/>
                  </a:schemeClr>
                </a:solidFill>
                <a:latin typeface="Titillium" charset="0"/>
                <a:ea typeface="Titillium" charset="0"/>
                <a:cs typeface="Titillium" charset="0"/>
              </a:rPr>
              <a:t>Regarder d’anciens projets </a:t>
            </a:r>
          </a:p>
          <a:p>
            <a:pPr marL="171450" indent="-171450">
              <a:lnSpc>
                <a:spcPct val="120000"/>
              </a:lnSpc>
              <a:buFontTx/>
              <a:buChar char="-"/>
            </a:pPr>
            <a:r>
              <a:rPr lang="fr-FR" sz="1200" dirty="0">
                <a:solidFill>
                  <a:schemeClr val="tx1">
                    <a:alpha val="60000"/>
                  </a:schemeClr>
                </a:solidFill>
                <a:latin typeface="Titillium" charset="0"/>
                <a:ea typeface="Titillium" charset="0"/>
                <a:cs typeface="Titillium" charset="0"/>
              </a:rPr>
              <a:t>Trier les informations que je voulais mettre dans ce portfolio</a:t>
            </a:r>
          </a:p>
          <a:p>
            <a:pPr marL="171450" indent="-171450">
              <a:lnSpc>
                <a:spcPct val="120000"/>
              </a:lnSpc>
              <a:buFontTx/>
              <a:buChar char="-"/>
            </a:pPr>
            <a:r>
              <a:rPr lang="fr-FR" sz="1200" dirty="0" err="1">
                <a:solidFill>
                  <a:schemeClr val="tx1">
                    <a:alpha val="60000"/>
                  </a:schemeClr>
                </a:solidFill>
                <a:latin typeface="Titillium" charset="0"/>
                <a:ea typeface="Titillium" charset="0"/>
                <a:cs typeface="Titillium" charset="0"/>
              </a:rPr>
              <a:t>Mockup</a:t>
            </a:r>
            <a:r>
              <a:rPr lang="fr-FR" sz="1200" dirty="0">
                <a:solidFill>
                  <a:schemeClr val="tx1">
                    <a:alpha val="60000"/>
                  </a:schemeClr>
                </a:solidFill>
                <a:latin typeface="Titillium" charset="0"/>
                <a:ea typeface="Titillium" charset="0"/>
                <a:cs typeface="Titillium" charset="0"/>
              </a:rPr>
              <a:t> </a:t>
            </a:r>
          </a:p>
          <a:p>
            <a:pPr marL="171450" indent="-171450">
              <a:lnSpc>
                <a:spcPct val="120000"/>
              </a:lnSpc>
              <a:buFontTx/>
              <a:buChar char="-"/>
            </a:pPr>
            <a:r>
              <a:rPr lang="fr-FR" sz="1200" dirty="0">
                <a:solidFill>
                  <a:schemeClr val="tx1">
                    <a:alpha val="60000"/>
                  </a:schemeClr>
                </a:solidFill>
                <a:latin typeface="Titillium" charset="0"/>
                <a:ea typeface="Titillium" charset="0"/>
                <a:cs typeface="Titillium" charset="0"/>
              </a:rPr>
              <a:t>Commencer le HTML et CSS</a:t>
            </a:r>
          </a:p>
        </p:txBody>
      </p:sp>
      <p:cxnSp>
        <p:nvCxnSpPr>
          <p:cNvPr id="12" name="Straight Connector 11"/>
          <p:cNvCxnSpPr/>
          <p:nvPr/>
        </p:nvCxnSpPr>
        <p:spPr>
          <a:xfrm>
            <a:off x="2836191" y="3993750"/>
            <a:ext cx="691243"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4" name="Espace réservé pour une image  3" descr="Une image contenant table&#10;&#10;Description générée automatiquement">
            <a:extLst>
              <a:ext uri="{FF2B5EF4-FFF2-40B4-BE49-F238E27FC236}">
                <a16:creationId xmlns:a16="http://schemas.microsoft.com/office/drawing/2014/main" id="{693EE642-3107-4AAB-84FC-BC7A24B6A1BC}"/>
              </a:ext>
            </a:extLst>
          </p:cNvPr>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t="11653" b="11653"/>
          <a:stretch>
            <a:fillRect/>
          </a:stretch>
        </p:blipFill>
        <p:spPr>
          <a:xfrm>
            <a:off x="6680112" y="993985"/>
            <a:ext cx="4328915" cy="4870029"/>
          </a:xfrm>
        </p:spPr>
      </p:pic>
    </p:spTree>
    <p:extLst>
      <p:ext uri="{BB962C8B-B14F-4D97-AF65-F5344CB8AC3E}">
        <p14:creationId xmlns:p14="http://schemas.microsoft.com/office/powerpoint/2010/main" val="1512369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p:nvPr/>
        </p:nvCxnSpPr>
        <p:spPr>
          <a:xfrm>
            <a:off x="2148881" y="0"/>
            <a:ext cx="0" cy="304152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AutoShape 2"/>
          <p:cNvSpPr>
            <a:spLocks/>
          </p:cNvSpPr>
          <p:nvPr/>
        </p:nvSpPr>
        <p:spPr bwMode="auto">
          <a:xfrm>
            <a:off x="1790700" y="3041525"/>
            <a:ext cx="716050" cy="774950"/>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w="12700">
            <a:solidFill>
              <a:schemeClr val="tx1"/>
            </a:solidFill>
          </a:ln>
        </p:spPr>
        <p:txBody>
          <a:bodyPr lIns="0" tIns="0" rIns="0" bIns="0" anchor="ctr"/>
          <a:lstStyle/>
          <a:p>
            <a:pPr algn="ctr"/>
            <a:r>
              <a:rPr lang="fr-FR" sz="1400">
                <a:latin typeface="Titillium" charset="0"/>
                <a:ea typeface="Titillium" charset="0"/>
                <a:cs typeface="Titillium" charset="0"/>
              </a:rPr>
              <a:t>Jour 2</a:t>
            </a:r>
          </a:p>
        </p:txBody>
      </p:sp>
      <p:pic>
        <p:nvPicPr>
          <p:cNvPr id="4" name="Image 3">
            <a:extLst>
              <a:ext uri="{FF2B5EF4-FFF2-40B4-BE49-F238E27FC236}">
                <a16:creationId xmlns:a16="http://schemas.microsoft.com/office/drawing/2014/main" id="{478857F5-D42E-40E6-8B67-A10672E69D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1274284">
            <a:off x="7458092" y="509644"/>
            <a:ext cx="2892512" cy="1535557"/>
          </a:xfrm>
          <a:prstGeom prst="rect">
            <a:avLst/>
          </a:prstGeom>
        </p:spPr>
      </p:pic>
      <p:sp>
        <p:nvSpPr>
          <p:cNvPr id="10" name="TextBox 9"/>
          <p:cNvSpPr txBox="1"/>
          <p:nvPr/>
        </p:nvSpPr>
        <p:spPr>
          <a:xfrm>
            <a:off x="2830523" y="3041525"/>
            <a:ext cx="2941704" cy="698012"/>
          </a:xfrm>
          <a:prstGeom prst="rect">
            <a:avLst/>
          </a:prstGeom>
          <a:noFill/>
        </p:spPr>
        <p:txBody>
          <a:bodyPr wrap="square" lIns="0" tIns="0" rIns="0" bIns="0" rtlCol="0">
            <a:spAutoFit/>
          </a:bodyPr>
          <a:lstStyle/>
          <a:p>
            <a:pPr>
              <a:lnSpc>
                <a:spcPct val="80000"/>
              </a:lnSpc>
            </a:pPr>
            <a:r>
              <a:rPr lang="fr-FR" sz="2800" dirty="0">
                <a:latin typeface="Titillium Light" charset="0"/>
                <a:ea typeface="Titillium Light" charset="0"/>
                <a:cs typeface="Titillium Light" charset="0"/>
              </a:rPr>
              <a:t>Perfectionnement, et finalisation</a:t>
            </a:r>
          </a:p>
        </p:txBody>
      </p:sp>
      <p:sp>
        <p:nvSpPr>
          <p:cNvPr id="11" name="TextBox 10"/>
          <p:cNvSpPr txBox="1"/>
          <p:nvPr/>
        </p:nvSpPr>
        <p:spPr>
          <a:xfrm>
            <a:off x="2830523" y="4149424"/>
            <a:ext cx="2941704" cy="1093248"/>
          </a:xfrm>
          <a:prstGeom prst="rect">
            <a:avLst/>
          </a:prstGeom>
          <a:noFill/>
        </p:spPr>
        <p:txBody>
          <a:bodyPr wrap="square" lIns="0" tIns="0" rIns="91440" bIns="0" rtlCol="0">
            <a:spAutoFit/>
          </a:bodyPr>
          <a:lstStyle/>
          <a:p>
            <a:pPr marL="171450" indent="-171450">
              <a:lnSpc>
                <a:spcPct val="120000"/>
              </a:lnSpc>
              <a:buFontTx/>
              <a:buChar char="-"/>
            </a:pPr>
            <a:r>
              <a:rPr lang="fr-FR" sz="1200" dirty="0">
                <a:solidFill>
                  <a:schemeClr val="tx1">
                    <a:alpha val="60000"/>
                  </a:schemeClr>
                </a:solidFill>
                <a:latin typeface="Titillium" charset="0"/>
                <a:ea typeface="Titillium" charset="0"/>
                <a:cs typeface="Titillium" charset="0"/>
              </a:rPr>
              <a:t>Reprise du Code HTLM</a:t>
            </a:r>
          </a:p>
          <a:p>
            <a:pPr marL="171450" indent="-171450">
              <a:lnSpc>
                <a:spcPct val="120000"/>
              </a:lnSpc>
              <a:buFontTx/>
              <a:buChar char="-"/>
            </a:pPr>
            <a:r>
              <a:rPr lang="fr-FR" sz="1200" dirty="0">
                <a:solidFill>
                  <a:schemeClr val="tx1">
                    <a:alpha val="60000"/>
                  </a:schemeClr>
                </a:solidFill>
                <a:latin typeface="Titillium" charset="0"/>
              </a:rPr>
              <a:t>Finalisation</a:t>
            </a:r>
            <a:r>
              <a:rPr lang="fr-FR" sz="1200" dirty="0">
                <a:solidFill>
                  <a:schemeClr val="tx1">
                    <a:alpha val="60000"/>
                  </a:schemeClr>
                </a:solidFill>
                <a:latin typeface="Titillium" charset="0"/>
                <a:ea typeface="Titillium" charset="0"/>
                <a:cs typeface="Titillium" charset="0"/>
              </a:rPr>
              <a:t> sur le code CSS</a:t>
            </a:r>
          </a:p>
          <a:p>
            <a:pPr marL="171450" indent="-171450">
              <a:lnSpc>
                <a:spcPct val="120000"/>
              </a:lnSpc>
              <a:buFontTx/>
              <a:buChar char="-"/>
            </a:pPr>
            <a:r>
              <a:rPr lang="fr-FR" sz="1200" dirty="0">
                <a:solidFill>
                  <a:schemeClr val="tx1">
                    <a:alpha val="60000"/>
                  </a:schemeClr>
                </a:solidFill>
                <a:latin typeface="Titillium" charset="0"/>
                <a:ea typeface="Titillium" charset="0"/>
                <a:cs typeface="Titillium" charset="0"/>
              </a:rPr>
              <a:t>Recherche d’hébergeur</a:t>
            </a:r>
          </a:p>
          <a:p>
            <a:pPr marL="171450" indent="-171450">
              <a:lnSpc>
                <a:spcPct val="120000"/>
              </a:lnSpc>
              <a:buFontTx/>
              <a:buChar char="-"/>
            </a:pPr>
            <a:r>
              <a:rPr lang="fr-FR" sz="1200" dirty="0">
                <a:solidFill>
                  <a:schemeClr val="tx1">
                    <a:alpha val="60000"/>
                  </a:schemeClr>
                </a:solidFill>
                <a:latin typeface="Titillium" charset="0"/>
                <a:ea typeface="Titillium" charset="0"/>
                <a:cs typeface="Titillium" charset="0"/>
              </a:rPr>
              <a:t>Mise en place d’une animation avec JS </a:t>
            </a:r>
          </a:p>
          <a:p>
            <a:pPr marL="171450" indent="-171450">
              <a:lnSpc>
                <a:spcPct val="120000"/>
              </a:lnSpc>
              <a:buFontTx/>
              <a:buChar char="-"/>
            </a:pPr>
            <a:r>
              <a:rPr lang="fr-FR" sz="1200" dirty="0">
                <a:solidFill>
                  <a:schemeClr val="tx1">
                    <a:alpha val="60000"/>
                  </a:schemeClr>
                </a:solidFill>
                <a:latin typeface="Titillium" charset="0"/>
                <a:ea typeface="Titillium" charset="0"/>
                <a:cs typeface="Titillium" charset="0"/>
              </a:rPr>
              <a:t>Mise en place de tous les fichiers </a:t>
            </a:r>
          </a:p>
        </p:txBody>
      </p:sp>
      <p:pic>
        <p:nvPicPr>
          <p:cNvPr id="13" name="Picture 7">
            <a:extLst>
              <a:ext uri="{FF2B5EF4-FFF2-40B4-BE49-F238E27FC236}">
                <a16:creationId xmlns:a16="http://schemas.microsoft.com/office/drawing/2014/main" id="{4BB13D13-A947-4175-B952-728DBC8180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292674">
            <a:off x="6988164" y="430046"/>
            <a:ext cx="3866915" cy="2060767"/>
          </a:xfrm>
          <a:prstGeom prst="rect">
            <a:avLst/>
          </a:prstGeom>
        </p:spPr>
      </p:pic>
      <p:cxnSp>
        <p:nvCxnSpPr>
          <p:cNvPr id="12" name="Straight Connector 11"/>
          <p:cNvCxnSpPr/>
          <p:nvPr/>
        </p:nvCxnSpPr>
        <p:spPr>
          <a:xfrm>
            <a:off x="2836191" y="3993750"/>
            <a:ext cx="691243"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6" name="Image 5" descr="Une image contenant texte&#10;&#10;Description générée automatiquement">
            <a:extLst>
              <a:ext uri="{FF2B5EF4-FFF2-40B4-BE49-F238E27FC236}">
                <a16:creationId xmlns:a16="http://schemas.microsoft.com/office/drawing/2014/main" id="{BA865D9D-0387-42A7-A6DB-74BD57714650}"/>
              </a:ext>
            </a:extLst>
          </p:cNvPr>
          <p:cNvPicPr>
            <a:picLocks noChangeAspect="1"/>
          </p:cNvPicPr>
          <p:nvPr/>
        </p:nvPicPr>
        <p:blipFill rotWithShape="1">
          <a:blip r:embed="rId4">
            <a:extLst>
              <a:ext uri="{28A0092B-C50C-407E-A947-70E740481C1C}">
                <a14:useLocalDpi xmlns:a14="http://schemas.microsoft.com/office/drawing/2010/main" val="0"/>
              </a:ext>
            </a:extLst>
          </a:blip>
          <a:srcRect t="27859"/>
          <a:stretch/>
        </p:blipFill>
        <p:spPr>
          <a:xfrm rot="724139">
            <a:off x="10402722" y="2788265"/>
            <a:ext cx="961279" cy="1597945"/>
          </a:xfrm>
          <a:prstGeom prst="rect">
            <a:avLst/>
          </a:prstGeom>
        </p:spPr>
      </p:pic>
      <p:pic>
        <p:nvPicPr>
          <p:cNvPr id="14" name="Image 13">
            <a:extLst>
              <a:ext uri="{FF2B5EF4-FFF2-40B4-BE49-F238E27FC236}">
                <a16:creationId xmlns:a16="http://schemas.microsoft.com/office/drawing/2014/main" id="{5BD76D0E-245D-4F21-A292-32E5A0BFB6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07894">
            <a:off x="6503836" y="4283226"/>
            <a:ext cx="3096906" cy="1640310"/>
          </a:xfrm>
          <a:prstGeom prst="rect">
            <a:avLst/>
          </a:prstGeom>
        </p:spPr>
      </p:pic>
      <p:pic>
        <p:nvPicPr>
          <p:cNvPr id="19" name="Picture 12">
            <a:extLst>
              <a:ext uri="{FF2B5EF4-FFF2-40B4-BE49-F238E27FC236}">
                <a16:creationId xmlns:a16="http://schemas.microsoft.com/office/drawing/2014/main" id="{D86AC729-7EFC-4C07-98B2-AE898ABBD6B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704149">
            <a:off x="10368624" y="2577304"/>
            <a:ext cx="1025777" cy="2099169"/>
          </a:xfrm>
          <a:prstGeom prst="rect">
            <a:avLst/>
          </a:prstGeom>
        </p:spPr>
      </p:pic>
      <p:pic>
        <p:nvPicPr>
          <p:cNvPr id="20" name="Picture 4">
            <a:extLst>
              <a:ext uri="{FF2B5EF4-FFF2-40B4-BE49-F238E27FC236}">
                <a16:creationId xmlns:a16="http://schemas.microsoft.com/office/drawing/2014/main" id="{F75ACB9B-B083-49E3-A451-F18A118541F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230491">
            <a:off x="6146727" y="4077281"/>
            <a:ext cx="3899745" cy="2289700"/>
          </a:xfrm>
          <a:prstGeom prst="rect">
            <a:avLst/>
          </a:prstGeom>
        </p:spPr>
      </p:pic>
    </p:spTree>
    <p:extLst>
      <p:ext uri="{BB962C8B-B14F-4D97-AF65-F5344CB8AC3E}">
        <p14:creationId xmlns:p14="http://schemas.microsoft.com/office/powerpoint/2010/main" val="812154660"/>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0700" y="760053"/>
            <a:ext cx="8610600" cy="495486"/>
          </a:xfrm>
        </p:spPr>
        <p:txBody>
          <a:bodyPr>
            <a:normAutofit fontScale="90000"/>
          </a:bodyPr>
          <a:lstStyle/>
          <a:p>
            <a:r>
              <a:rPr lang="fr-FR" dirty="0"/>
              <a:t>Placement sur le site</a:t>
            </a:r>
          </a:p>
        </p:txBody>
      </p:sp>
      <p:grpSp>
        <p:nvGrpSpPr>
          <p:cNvPr id="20" name="Group 19"/>
          <p:cNvGrpSpPr/>
          <p:nvPr/>
        </p:nvGrpSpPr>
        <p:grpSpPr>
          <a:xfrm>
            <a:off x="1790700" y="2226363"/>
            <a:ext cx="2678334" cy="683485"/>
            <a:chOff x="1790700" y="2395895"/>
            <a:chExt cx="2678334" cy="683485"/>
          </a:xfrm>
        </p:grpSpPr>
        <p:sp>
          <p:nvSpPr>
            <p:cNvPr id="3" name="TextBox 2"/>
            <p:cNvSpPr txBox="1"/>
            <p:nvPr/>
          </p:nvSpPr>
          <p:spPr>
            <a:xfrm>
              <a:off x="2714662" y="2395895"/>
              <a:ext cx="1754372" cy="151452"/>
            </a:xfrm>
            <a:prstGeom prst="rect">
              <a:avLst/>
            </a:prstGeom>
            <a:noFill/>
          </p:spPr>
          <p:txBody>
            <a:bodyPr wrap="square" lIns="0" tIns="0" rIns="0" bIns="0" rtlCol="0">
              <a:spAutoFit/>
            </a:bodyPr>
            <a:lstStyle/>
            <a:p>
              <a:pPr>
                <a:lnSpc>
                  <a:spcPct val="80000"/>
                </a:lnSpc>
              </a:pPr>
              <a:r>
                <a:rPr lang="fr-FR" sz="1200" b="1" spc="200" dirty="0">
                  <a:latin typeface="Titillium" charset="0"/>
                  <a:ea typeface="Titillium" charset="0"/>
                  <a:cs typeface="Titillium" charset="0"/>
                </a:rPr>
                <a:t>Bannière</a:t>
              </a:r>
            </a:p>
          </p:txBody>
        </p:sp>
        <p:sp>
          <p:nvSpPr>
            <p:cNvPr id="4" name="TextBox 3"/>
            <p:cNvSpPr txBox="1"/>
            <p:nvPr/>
          </p:nvSpPr>
          <p:spPr>
            <a:xfrm>
              <a:off x="2714662" y="2650929"/>
              <a:ext cx="1754372" cy="428451"/>
            </a:xfrm>
            <a:prstGeom prst="rect">
              <a:avLst/>
            </a:prstGeom>
            <a:noFill/>
          </p:spPr>
          <p:txBody>
            <a:bodyPr wrap="square" lIns="0" tIns="0" rIns="91440" bIns="0" rtlCol="0">
              <a:spAutoFit/>
            </a:bodyPr>
            <a:lstStyle/>
            <a:p>
              <a:pPr>
                <a:lnSpc>
                  <a:spcPct val="120000"/>
                </a:lnSpc>
              </a:pPr>
              <a:r>
                <a:rPr lang="fr-FR" sz="1200" dirty="0">
                  <a:solidFill>
                    <a:schemeClr val="tx1">
                      <a:alpha val="60000"/>
                    </a:schemeClr>
                  </a:solidFill>
                  <a:latin typeface="Titillium" charset="0"/>
                  <a:ea typeface="Titillium" charset="0"/>
                  <a:cs typeface="Titillium" charset="0"/>
                </a:rPr>
                <a:t>Image de moi, et une phrase descriptive</a:t>
              </a:r>
            </a:p>
          </p:txBody>
        </p:sp>
        <p:sp>
          <p:nvSpPr>
            <p:cNvPr id="26" name="TextBox 25"/>
            <p:cNvSpPr txBox="1"/>
            <p:nvPr/>
          </p:nvSpPr>
          <p:spPr>
            <a:xfrm>
              <a:off x="1790700" y="2395895"/>
              <a:ext cx="778329" cy="454292"/>
            </a:xfrm>
            <a:prstGeom prst="rect">
              <a:avLst/>
            </a:prstGeom>
            <a:noFill/>
          </p:spPr>
          <p:txBody>
            <a:bodyPr wrap="square" lIns="0" tIns="0" rIns="0" bIns="0" rtlCol="0">
              <a:spAutoFit/>
            </a:bodyPr>
            <a:lstStyle/>
            <a:p>
              <a:pPr>
                <a:lnSpc>
                  <a:spcPct val="80000"/>
                </a:lnSpc>
              </a:pPr>
              <a:r>
                <a:rPr lang="fr-FR" sz="3600">
                  <a:latin typeface="Titillium Light" charset="0"/>
                  <a:ea typeface="Titillium Light" charset="0"/>
                  <a:cs typeface="Titillium Light" charset="0"/>
                </a:rPr>
                <a:t>01</a:t>
              </a:r>
            </a:p>
          </p:txBody>
        </p:sp>
        <p:cxnSp>
          <p:nvCxnSpPr>
            <p:cNvPr id="27" name="Straight Connector 26"/>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32" name="Group 31"/>
          <p:cNvGrpSpPr/>
          <p:nvPr/>
        </p:nvGrpSpPr>
        <p:grpSpPr>
          <a:xfrm>
            <a:off x="4756833" y="2226363"/>
            <a:ext cx="2722526" cy="683485"/>
            <a:chOff x="1790700" y="2395895"/>
            <a:chExt cx="2722526" cy="683485"/>
          </a:xfrm>
        </p:grpSpPr>
        <p:sp>
          <p:nvSpPr>
            <p:cNvPr id="33" name="TextBox 32"/>
            <p:cNvSpPr txBox="1"/>
            <p:nvPr/>
          </p:nvSpPr>
          <p:spPr>
            <a:xfrm>
              <a:off x="2714662" y="2395895"/>
              <a:ext cx="1754372" cy="151452"/>
            </a:xfrm>
            <a:prstGeom prst="rect">
              <a:avLst/>
            </a:prstGeom>
            <a:noFill/>
          </p:spPr>
          <p:txBody>
            <a:bodyPr wrap="square" lIns="0" tIns="0" rIns="0" bIns="0" rtlCol="0">
              <a:spAutoFit/>
            </a:bodyPr>
            <a:lstStyle/>
            <a:p>
              <a:pPr>
                <a:lnSpc>
                  <a:spcPct val="80000"/>
                </a:lnSpc>
              </a:pPr>
              <a:r>
                <a:rPr lang="fr-FR" sz="1200" b="1" spc="200" dirty="0">
                  <a:latin typeface="Titillium" charset="0"/>
                  <a:ea typeface="Titillium" charset="0"/>
                  <a:cs typeface="Titillium" charset="0"/>
                </a:rPr>
                <a:t>A propos de moi</a:t>
              </a:r>
            </a:p>
          </p:txBody>
        </p:sp>
        <p:sp>
          <p:nvSpPr>
            <p:cNvPr id="34" name="TextBox 33"/>
            <p:cNvSpPr txBox="1"/>
            <p:nvPr/>
          </p:nvSpPr>
          <p:spPr>
            <a:xfrm>
              <a:off x="2714661" y="2650929"/>
              <a:ext cx="1798565" cy="428451"/>
            </a:xfrm>
            <a:prstGeom prst="rect">
              <a:avLst/>
            </a:prstGeom>
            <a:noFill/>
          </p:spPr>
          <p:txBody>
            <a:bodyPr wrap="square" lIns="0" tIns="0" rIns="91440" bIns="0" rtlCol="0">
              <a:spAutoFit/>
            </a:bodyPr>
            <a:lstStyle/>
            <a:p>
              <a:pPr>
                <a:lnSpc>
                  <a:spcPct val="120000"/>
                </a:lnSpc>
              </a:pPr>
              <a:r>
                <a:rPr lang="fr-FR" sz="1200" dirty="0">
                  <a:solidFill>
                    <a:schemeClr val="tx1">
                      <a:alpha val="60000"/>
                    </a:schemeClr>
                  </a:solidFill>
                  <a:latin typeface="Titillium" charset="0"/>
                  <a:ea typeface="Titillium" charset="0"/>
                  <a:cs typeface="Titillium" charset="0"/>
                </a:rPr>
                <a:t>Paragraphe descriptif, sur qui je suis, et mes passions</a:t>
              </a:r>
            </a:p>
          </p:txBody>
        </p:sp>
        <p:sp>
          <p:nvSpPr>
            <p:cNvPr id="35" name="TextBox 34"/>
            <p:cNvSpPr txBox="1"/>
            <p:nvPr/>
          </p:nvSpPr>
          <p:spPr>
            <a:xfrm>
              <a:off x="1790700" y="2395895"/>
              <a:ext cx="778329" cy="454292"/>
            </a:xfrm>
            <a:prstGeom prst="rect">
              <a:avLst/>
            </a:prstGeom>
            <a:noFill/>
          </p:spPr>
          <p:txBody>
            <a:bodyPr wrap="square" lIns="0" tIns="0" rIns="0" bIns="0" rtlCol="0">
              <a:spAutoFit/>
            </a:bodyPr>
            <a:lstStyle/>
            <a:p>
              <a:pPr>
                <a:lnSpc>
                  <a:spcPct val="80000"/>
                </a:lnSpc>
              </a:pPr>
              <a:r>
                <a:rPr lang="fr-FR" sz="3600">
                  <a:latin typeface="Titillium Light" charset="0"/>
                  <a:ea typeface="Titillium Light" charset="0"/>
                  <a:cs typeface="Titillium Light" charset="0"/>
                </a:rPr>
                <a:t>02</a:t>
              </a:r>
            </a:p>
          </p:txBody>
        </p:sp>
        <p:cxnSp>
          <p:nvCxnSpPr>
            <p:cNvPr id="36" name="Straight Connector 35"/>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37" name="Group 36"/>
          <p:cNvGrpSpPr/>
          <p:nvPr/>
        </p:nvGrpSpPr>
        <p:grpSpPr>
          <a:xfrm>
            <a:off x="7722966" y="2226363"/>
            <a:ext cx="2678334" cy="683485"/>
            <a:chOff x="1790700" y="2395895"/>
            <a:chExt cx="2678334" cy="683485"/>
          </a:xfrm>
        </p:grpSpPr>
        <p:sp>
          <p:nvSpPr>
            <p:cNvPr id="38" name="TextBox 37"/>
            <p:cNvSpPr txBox="1"/>
            <p:nvPr/>
          </p:nvSpPr>
          <p:spPr>
            <a:xfrm>
              <a:off x="2714662" y="2395895"/>
              <a:ext cx="1754372" cy="151452"/>
            </a:xfrm>
            <a:prstGeom prst="rect">
              <a:avLst/>
            </a:prstGeom>
            <a:noFill/>
          </p:spPr>
          <p:txBody>
            <a:bodyPr wrap="square" lIns="0" tIns="0" rIns="0" bIns="0" rtlCol="0">
              <a:spAutoFit/>
            </a:bodyPr>
            <a:lstStyle/>
            <a:p>
              <a:pPr>
                <a:lnSpc>
                  <a:spcPct val="80000"/>
                </a:lnSpc>
              </a:pPr>
              <a:r>
                <a:rPr lang="fr-FR" sz="1200" b="1" spc="200" dirty="0">
                  <a:latin typeface="Titillium" charset="0"/>
                  <a:ea typeface="Titillium" charset="0"/>
                  <a:cs typeface="Titillium" charset="0"/>
                </a:rPr>
                <a:t>Ma formation</a:t>
              </a:r>
            </a:p>
          </p:txBody>
        </p:sp>
        <p:sp>
          <p:nvSpPr>
            <p:cNvPr id="39" name="TextBox 38"/>
            <p:cNvSpPr txBox="1"/>
            <p:nvPr/>
          </p:nvSpPr>
          <p:spPr>
            <a:xfrm>
              <a:off x="2714662" y="2650929"/>
              <a:ext cx="1754372" cy="428451"/>
            </a:xfrm>
            <a:prstGeom prst="rect">
              <a:avLst/>
            </a:prstGeom>
            <a:noFill/>
          </p:spPr>
          <p:txBody>
            <a:bodyPr wrap="square" lIns="0" tIns="0" rIns="91440" bIns="0" rtlCol="0">
              <a:spAutoFit/>
            </a:bodyPr>
            <a:lstStyle/>
            <a:p>
              <a:pPr>
                <a:lnSpc>
                  <a:spcPct val="120000"/>
                </a:lnSpc>
              </a:pPr>
              <a:r>
                <a:rPr lang="fr-FR" sz="1200" dirty="0">
                  <a:solidFill>
                    <a:schemeClr val="tx1">
                      <a:alpha val="60000"/>
                    </a:schemeClr>
                  </a:solidFill>
                  <a:latin typeface="Titillium" charset="0"/>
                  <a:ea typeface="Titillium" charset="0"/>
                  <a:cs typeface="Titillium" charset="0"/>
                </a:rPr>
                <a:t>Récapitule de mon parcours scolaire</a:t>
              </a:r>
            </a:p>
          </p:txBody>
        </p:sp>
        <p:sp>
          <p:nvSpPr>
            <p:cNvPr id="40" name="TextBox 39"/>
            <p:cNvSpPr txBox="1"/>
            <p:nvPr/>
          </p:nvSpPr>
          <p:spPr>
            <a:xfrm>
              <a:off x="1790700" y="2395895"/>
              <a:ext cx="778329" cy="454292"/>
            </a:xfrm>
            <a:prstGeom prst="rect">
              <a:avLst/>
            </a:prstGeom>
            <a:noFill/>
          </p:spPr>
          <p:txBody>
            <a:bodyPr wrap="square" lIns="0" tIns="0" rIns="0" bIns="0" rtlCol="0">
              <a:spAutoFit/>
            </a:bodyPr>
            <a:lstStyle/>
            <a:p>
              <a:pPr>
                <a:lnSpc>
                  <a:spcPct val="80000"/>
                </a:lnSpc>
              </a:pPr>
              <a:r>
                <a:rPr lang="fr-FR" sz="3600">
                  <a:latin typeface="Titillium Light" charset="0"/>
                  <a:ea typeface="Titillium Light" charset="0"/>
                  <a:cs typeface="Titillium Light" charset="0"/>
                </a:rPr>
                <a:t>03</a:t>
              </a:r>
            </a:p>
          </p:txBody>
        </p:sp>
        <p:cxnSp>
          <p:nvCxnSpPr>
            <p:cNvPr id="41" name="Straight Connector 40"/>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1790700" y="3913648"/>
            <a:ext cx="2678334" cy="905084"/>
            <a:chOff x="1790700" y="2395895"/>
            <a:chExt cx="2678334" cy="905084"/>
          </a:xfrm>
        </p:grpSpPr>
        <p:sp>
          <p:nvSpPr>
            <p:cNvPr id="43" name="TextBox 42"/>
            <p:cNvSpPr txBox="1"/>
            <p:nvPr/>
          </p:nvSpPr>
          <p:spPr>
            <a:xfrm>
              <a:off x="2714662" y="2395895"/>
              <a:ext cx="1754372" cy="151452"/>
            </a:xfrm>
            <a:prstGeom prst="rect">
              <a:avLst/>
            </a:prstGeom>
            <a:noFill/>
          </p:spPr>
          <p:txBody>
            <a:bodyPr wrap="square" lIns="0" tIns="0" rIns="0" bIns="0" rtlCol="0">
              <a:spAutoFit/>
            </a:bodyPr>
            <a:lstStyle/>
            <a:p>
              <a:pPr>
                <a:lnSpc>
                  <a:spcPct val="80000"/>
                </a:lnSpc>
              </a:pPr>
              <a:r>
                <a:rPr lang="fr-FR" sz="1200" b="1" spc="200" dirty="0">
                  <a:latin typeface="Titillium" charset="0"/>
                  <a:ea typeface="Titillium" charset="0"/>
                  <a:cs typeface="Titillium" charset="0"/>
                </a:rPr>
                <a:t>Mes compétences</a:t>
              </a:r>
            </a:p>
          </p:txBody>
        </p:sp>
        <p:sp>
          <p:nvSpPr>
            <p:cNvPr id="44" name="TextBox 43"/>
            <p:cNvSpPr txBox="1"/>
            <p:nvPr/>
          </p:nvSpPr>
          <p:spPr>
            <a:xfrm>
              <a:off x="2714662" y="2650929"/>
              <a:ext cx="1754372" cy="650050"/>
            </a:xfrm>
            <a:prstGeom prst="rect">
              <a:avLst/>
            </a:prstGeom>
            <a:noFill/>
          </p:spPr>
          <p:txBody>
            <a:bodyPr wrap="square" lIns="0" tIns="0" rIns="91440" bIns="0" rtlCol="0">
              <a:spAutoFit/>
            </a:bodyPr>
            <a:lstStyle/>
            <a:p>
              <a:pPr>
                <a:lnSpc>
                  <a:spcPct val="120000"/>
                </a:lnSpc>
              </a:pPr>
              <a:r>
                <a:rPr lang="fr-FR" sz="1200" dirty="0">
                  <a:solidFill>
                    <a:schemeClr val="tx1">
                      <a:alpha val="60000"/>
                    </a:schemeClr>
                  </a:solidFill>
                  <a:latin typeface="Titillium" charset="0"/>
                  <a:ea typeface="Titillium" charset="0"/>
                  <a:cs typeface="Titillium" charset="0"/>
                </a:rPr>
                <a:t>Montre mes compétences scolaires ainsi qu’extra-scolaire</a:t>
              </a:r>
            </a:p>
          </p:txBody>
        </p:sp>
        <p:sp>
          <p:nvSpPr>
            <p:cNvPr id="45" name="TextBox 44"/>
            <p:cNvSpPr txBox="1"/>
            <p:nvPr/>
          </p:nvSpPr>
          <p:spPr>
            <a:xfrm>
              <a:off x="1790700" y="2395895"/>
              <a:ext cx="778329" cy="454292"/>
            </a:xfrm>
            <a:prstGeom prst="rect">
              <a:avLst/>
            </a:prstGeom>
            <a:noFill/>
          </p:spPr>
          <p:txBody>
            <a:bodyPr wrap="square" lIns="0" tIns="0" rIns="0" bIns="0" rtlCol="0">
              <a:spAutoFit/>
            </a:bodyPr>
            <a:lstStyle/>
            <a:p>
              <a:pPr>
                <a:lnSpc>
                  <a:spcPct val="80000"/>
                </a:lnSpc>
              </a:pPr>
              <a:r>
                <a:rPr lang="fr-FR" sz="3600">
                  <a:latin typeface="Titillium Light" charset="0"/>
                  <a:ea typeface="Titillium Light" charset="0"/>
                  <a:cs typeface="Titillium Light" charset="0"/>
                </a:rPr>
                <a:t>04</a:t>
              </a:r>
            </a:p>
          </p:txBody>
        </p:sp>
        <p:cxnSp>
          <p:nvCxnSpPr>
            <p:cNvPr id="46" name="Straight Connector 45"/>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47" name="Group 46"/>
          <p:cNvGrpSpPr/>
          <p:nvPr/>
        </p:nvGrpSpPr>
        <p:grpSpPr>
          <a:xfrm>
            <a:off x="4756833" y="3913648"/>
            <a:ext cx="2678334" cy="905084"/>
            <a:chOff x="1790700" y="2395895"/>
            <a:chExt cx="2678334" cy="905084"/>
          </a:xfrm>
        </p:grpSpPr>
        <p:sp>
          <p:nvSpPr>
            <p:cNvPr id="48" name="TextBox 47"/>
            <p:cNvSpPr txBox="1"/>
            <p:nvPr/>
          </p:nvSpPr>
          <p:spPr>
            <a:xfrm>
              <a:off x="2714662" y="2395895"/>
              <a:ext cx="1754372" cy="151452"/>
            </a:xfrm>
            <a:prstGeom prst="rect">
              <a:avLst/>
            </a:prstGeom>
            <a:noFill/>
          </p:spPr>
          <p:txBody>
            <a:bodyPr wrap="square" lIns="0" tIns="0" rIns="0" bIns="0" rtlCol="0">
              <a:spAutoFit/>
            </a:bodyPr>
            <a:lstStyle/>
            <a:p>
              <a:pPr>
                <a:lnSpc>
                  <a:spcPct val="80000"/>
                </a:lnSpc>
              </a:pPr>
              <a:r>
                <a:rPr lang="fr-FR" sz="1200" b="1" spc="200" dirty="0">
                  <a:latin typeface="Titillium" charset="0"/>
                  <a:ea typeface="Titillium" charset="0"/>
                  <a:cs typeface="Titillium" charset="0"/>
                </a:rPr>
                <a:t>Mes expériences</a:t>
              </a:r>
            </a:p>
          </p:txBody>
        </p:sp>
        <p:sp>
          <p:nvSpPr>
            <p:cNvPr id="49" name="TextBox 48"/>
            <p:cNvSpPr txBox="1"/>
            <p:nvPr/>
          </p:nvSpPr>
          <p:spPr>
            <a:xfrm>
              <a:off x="2714662" y="2650929"/>
              <a:ext cx="1754372" cy="650050"/>
            </a:xfrm>
            <a:prstGeom prst="rect">
              <a:avLst/>
            </a:prstGeom>
            <a:noFill/>
          </p:spPr>
          <p:txBody>
            <a:bodyPr wrap="square" lIns="0" tIns="0" rIns="91440" bIns="0" rtlCol="0">
              <a:spAutoFit/>
            </a:bodyPr>
            <a:lstStyle/>
            <a:p>
              <a:pPr>
                <a:lnSpc>
                  <a:spcPct val="120000"/>
                </a:lnSpc>
              </a:pPr>
              <a:r>
                <a:rPr lang="fr-FR" sz="1200" dirty="0">
                  <a:solidFill>
                    <a:schemeClr val="tx1">
                      <a:alpha val="60000"/>
                    </a:schemeClr>
                  </a:solidFill>
                  <a:latin typeface="Titillium" charset="0"/>
                  <a:ea typeface="Titillium" charset="0"/>
                  <a:cs typeface="Titillium" charset="0"/>
                </a:rPr>
                <a:t>Permet de voir toutes les expériences que j’ai pu acquérir</a:t>
              </a:r>
            </a:p>
          </p:txBody>
        </p:sp>
        <p:sp>
          <p:nvSpPr>
            <p:cNvPr id="50" name="TextBox 49"/>
            <p:cNvSpPr txBox="1"/>
            <p:nvPr/>
          </p:nvSpPr>
          <p:spPr>
            <a:xfrm>
              <a:off x="1790700" y="2395895"/>
              <a:ext cx="778329" cy="454292"/>
            </a:xfrm>
            <a:prstGeom prst="rect">
              <a:avLst/>
            </a:prstGeom>
            <a:noFill/>
          </p:spPr>
          <p:txBody>
            <a:bodyPr wrap="square" lIns="0" tIns="0" rIns="0" bIns="0" rtlCol="0">
              <a:spAutoFit/>
            </a:bodyPr>
            <a:lstStyle/>
            <a:p>
              <a:pPr>
                <a:lnSpc>
                  <a:spcPct val="80000"/>
                </a:lnSpc>
              </a:pPr>
              <a:r>
                <a:rPr lang="fr-FR" sz="3600">
                  <a:latin typeface="Titillium Light" charset="0"/>
                  <a:ea typeface="Titillium Light" charset="0"/>
                  <a:cs typeface="Titillium Light" charset="0"/>
                </a:rPr>
                <a:t>05</a:t>
              </a:r>
            </a:p>
          </p:txBody>
        </p:sp>
        <p:cxnSp>
          <p:nvCxnSpPr>
            <p:cNvPr id="51" name="Straight Connector 50"/>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52" name="Group 51"/>
          <p:cNvGrpSpPr/>
          <p:nvPr/>
        </p:nvGrpSpPr>
        <p:grpSpPr>
          <a:xfrm>
            <a:off x="7722966" y="3913648"/>
            <a:ext cx="2678334" cy="905084"/>
            <a:chOff x="1790700" y="2395895"/>
            <a:chExt cx="2678334" cy="905084"/>
          </a:xfrm>
        </p:grpSpPr>
        <p:sp>
          <p:nvSpPr>
            <p:cNvPr id="53" name="TextBox 52"/>
            <p:cNvSpPr txBox="1"/>
            <p:nvPr/>
          </p:nvSpPr>
          <p:spPr>
            <a:xfrm>
              <a:off x="2714662" y="2395895"/>
              <a:ext cx="1754372" cy="151452"/>
            </a:xfrm>
            <a:prstGeom prst="rect">
              <a:avLst/>
            </a:prstGeom>
            <a:noFill/>
          </p:spPr>
          <p:txBody>
            <a:bodyPr wrap="square" lIns="0" tIns="0" rIns="0" bIns="0" rtlCol="0">
              <a:spAutoFit/>
            </a:bodyPr>
            <a:lstStyle/>
            <a:p>
              <a:pPr>
                <a:lnSpc>
                  <a:spcPct val="80000"/>
                </a:lnSpc>
              </a:pPr>
              <a:r>
                <a:rPr lang="fr-FR" sz="1200" b="1" spc="200" dirty="0">
                  <a:latin typeface="Titillium" charset="0"/>
                  <a:ea typeface="Titillium" charset="0"/>
                  <a:cs typeface="Titillium" charset="0"/>
                </a:rPr>
                <a:t>Mes projets</a:t>
              </a:r>
            </a:p>
          </p:txBody>
        </p:sp>
        <p:sp>
          <p:nvSpPr>
            <p:cNvPr id="54" name="TextBox 53"/>
            <p:cNvSpPr txBox="1"/>
            <p:nvPr/>
          </p:nvSpPr>
          <p:spPr>
            <a:xfrm>
              <a:off x="2714662" y="2650929"/>
              <a:ext cx="1754372" cy="650050"/>
            </a:xfrm>
            <a:prstGeom prst="rect">
              <a:avLst/>
            </a:prstGeom>
            <a:noFill/>
          </p:spPr>
          <p:txBody>
            <a:bodyPr wrap="square" lIns="0" tIns="0" rIns="91440" bIns="0" rtlCol="0">
              <a:spAutoFit/>
            </a:bodyPr>
            <a:lstStyle/>
            <a:p>
              <a:pPr>
                <a:lnSpc>
                  <a:spcPct val="120000"/>
                </a:lnSpc>
              </a:pPr>
              <a:r>
                <a:rPr lang="fr-FR" sz="1200" dirty="0">
                  <a:solidFill>
                    <a:schemeClr val="tx1">
                      <a:alpha val="60000"/>
                    </a:schemeClr>
                  </a:solidFill>
                  <a:latin typeface="Titillium" charset="0"/>
                  <a:ea typeface="Titillium" charset="0"/>
                  <a:cs typeface="Titillium" charset="0"/>
                </a:rPr>
                <a:t>Présentation bref des projets informatiques que j’ai pu faire</a:t>
              </a:r>
            </a:p>
          </p:txBody>
        </p:sp>
        <p:sp>
          <p:nvSpPr>
            <p:cNvPr id="55" name="TextBox 54"/>
            <p:cNvSpPr txBox="1"/>
            <p:nvPr/>
          </p:nvSpPr>
          <p:spPr>
            <a:xfrm>
              <a:off x="1790700" y="2395895"/>
              <a:ext cx="778329" cy="454292"/>
            </a:xfrm>
            <a:prstGeom prst="rect">
              <a:avLst/>
            </a:prstGeom>
            <a:noFill/>
          </p:spPr>
          <p:txBody>
            <a:bodyPr wrap="square" lIns="0" tIns="0" rIns="0" bIns="0" rtlCol="0">
              <a:spAutoFit/>
            </a:bodyPr>
            <a:lstStyle/>
            <a:p>
              <a:pPr>
                <a:lnSpc>
                  <a:spcPct val="80000"/>
                </a:lnSpc>
              </a:pPr>
              <a:r>
                <a:rPr lang="fr-FR" sz="3600">
                  <a:latin typeface="Titillium Light" charset="0"/>
                  <a:ea typeface="Titillium Light" charset="0"/>
                  <a:cs typeface="Titillium Light" charset="0"/>
                </a:rPr>
                <a:t>06</a:t>
              </a:r>
            </a:p>
          </p:txBody>
        </p:sp>
        <p:cxnSp>
          <p:nvCxnSpPr>
            <p:cNvPr id="56" name="Straight Connector 55"/>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62" name="Group 46">
            <a:extLst>
              <a:ext uri="{FF2B5EF4-FFF2-40B4-BE49-F238E27FC236}">
                <a16:creationId xmlns:a16="http://schemas.microsoft.com/office/drawing/2014/main" id="{0D5D1872-DD03-4963-BA95-DF941A20CD17}"/>
              </a:ext>
            </a:extLst>
          </p:cNvPr>
          <p:cNvGrpSpPr/>
          <p:nvPr/>
        </p:nvGrpSpPr>
        <p:grpSpPr>
          <a:xfrm>
            <a:off x="4756833" y="5474256"/>
            <a:ext cx="2678334" cy="565019"/>
            <a:chOff x="1790700" y="2395895"/>
            <a:chExt cx="2678334" cy="565019"/>
          </a:xfrm>
        </p:grpSpPr>
        <p:sp>
          <p:nvSpPr>
            <p:cNvPr id="63" name="TextBox 47">
              <a:extLst>
                <a:ext uri="{FF2B5EF4-FFF2-40B4-BE49-F238E27FC236}">
                  <a16:creationId xmlns:a16="http://schemas.microsoft.com/office/drawing/2014/main" id="{59FF4486-445D-456C-8BCD-55E1FDD7A6FA}"/>
                </a:ext>
              </a:extLst>
            </p:cNvPr>
            <p:cNvSpPr txBox="1"/>
            <p:nvPr/>
          </p:nvSpPr>
          <p:spPr>
            <a:xfrm>
              <a:off x="2714662" y="2395895"/>
              <a:ext cx="1754372" cy="151452"/>
            </a:xfrm>
            <a:prstGeom prst="rect">
              <a:avLst/>
            </a:prstGeom>
            <a:noFill/>
          </p:spPr>
          <p:txBody>
            <a:bodyPr wrap="square" lIns="0" tIns="0" rIns="0" bIns="0" rtlCol="0">
              <a:spAutoFit/>
            </a:bodyPr>
            <a:lstStyle/>
            <a:p>
              <a:pPr>
                <a:lnSpc>
                  <a:spcPct val="80000"/>
                </a:lnSpc>
              </a:pPr>
              <a:r>
                <a:rPr lang="fr-FR" sz="1200" b="1" spc="200" dirty="0">
                  <a:latin typeface="Titillium" charset="0"/>
                  <a:ea typeface="Titillium" charset="0"/>
                  <a:cs typeface="Titillium" charset="0"/>
                </a:rPr>
                <a:t>Me contacter</a:t>
              </a:r>
            </a:p>
          </p:txBody>
        </p:sp>
        <p:sp>
          <p:nvSpPr>
            <p:cNvPr id="64" name="TextBox 48">
              <a:extLst>
                <a:ext uri="{FF2B5EF4-FFF2-40B4-BE49-F238E27FC236}">
                  <a16:creationId xmlns:a16="http://schemas.microsoft.com/office/drawing/2014/main" id="{47BCE4B7-103D-4C20-997F-3C01183AC63E}"/>
                </a:ext>
              </a:extLst>
            </p:cNvPr>
            <p:cNvSpPr txBox="1"/>
            <p:nvPr/>
          </p:nvSpPr>
          <p:spPr>
            <a:xfrm>
              <a:off x="2714662" y="2650929"/>
              <a:ext cx="1754372" cy="206851"/>
            </a:xfrm>
            <a:prstGeom prst="rect">
              <a:avLst/>
            </a:prstGeom>
            <a:noFill/>
          </p:spPr>
          <p:txBody>
            <a:bodyPr wrap="square" lIns="0" tIns="0" rIns="91440" bIns="0" rtlCol="0">
              <a:spAutoFit/>
            </a:bodyPr>
            <a:lstStyle/>
            <a:p>
              <a:pPr>
                <a:lnSpc>
                  <a:spcPct val="120000"/>
                </a:lnSpc>
              </a:pPr>
              <a:r>
                <a:rPr lang="fr-FR" sz="1200" dirty="0">
                  <a:solidFill>
                    <a:schemeClr val="tx1">
                      <a:alpha val="60000"/>
                    </a:schemeClr>
                  </a:solidFill>
                  <a:latin typeface="Titillium" charset="0"/>
                  <a:ea typeface="Titillium" charset="0"/>
                  <a:cs typeface="Titillium" charset="0"/>
                </a:rPr>
                <a:t>Tous mes coordonnés</a:t>
              </a:r>
            </a:p>
          </p:txBody>
        </p:sp>
        <p:sp>
          <p:nvSpPr>
            <p:cNvPr id="65" name="TextBox 49">
              <a:extLst>
                <a:ext uri="{FF2B5EF4-FFF2-40B4-BE49-F238E27FC236}">
                  <a16:creationId xmlns:a16="http://schemas.microsoft.com/office/drawing/2014/main" id="{BBE1115D-5ACA-4A0F-BB95-2636A274EC47}"/>
                </a:ext>
              </a:extLst>
            </p:cNvPr>
            <p:cNvSpPr txBox="1"/>
            <p:nvPr/>
          </p:nvSpPr>
          <p:spPr>
            <a:xfrm>
              <a:off x="1790700" y="2395895"/>
              <a:ext cx="778329" cy="454292"/>
            </a:xfrm>
            <a:prstGeom prst="rect">
              <a:avLst/>
            </a:prstGeom>
            <a:noFill/>
          </p:spPr>
          <p:txBody>
            <a:bodyPr wrap="square" lIns="0" tIns="0" rIns="0" bIns="0" rtlCol="0">
              <a:spAutoFit/>
            </a:bodyPr>
            <a:lstStyle/>
            <a:p>
              <a:pPr>
                <a:lnSpc>
                  <a:spcPct val="80000"/>
                </a:lnSpc>
              </a:pPr>
              <a:r>
                <a:rPr lang="fr-FR" sz="3600" dirty="0">
                  <a:latin typeface="Titillium Light" charset="0"/>
                  <a:ea typeface="Titillium Light" charset="0"/>
                  <a:cs typeface="Titillium Light" charset="0"/>
                </a:rPr>
                <a:t>07</a:t>
              </a:r>
            </a:p>
          </p:txBody>
        </p:sp>
        <p:cxnSp>
          <p:nvCxnSpPr>
            <p:cNvPr id="66" name="Straight Connector 50">
              <a:extLst>
                <a:ext uri="{FF2B5EF4-FFF2-40B4-BE49-F238E27FC236}">
                  <a16:creationId xmlns:a16="http://schemas.microsoft.com/office/drawing/2014/main" id="{3E1C8A42-6FC0-4310-AADD-560DF1A5E360}"/>
                </a:ext>
              </a:extLst>
            </p:cNvPr>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824368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5808" y="551095"/>
            <a:ext cx="2162268" cy="495486"/>
          </a:xfrm>
        </p:spPr>
        <p:txBody>
          <a:bodyPr>
            <a:normAutofit/>
          </a:bodyPr>
          <a:lstStyle/>
          <a:p>
            <a:pPr algn="l">
              <a:lnSpc>
                <a:spcPct val="80000"/>
              </a:lnSpc>
            </a:pPr>
            <a:r>
              <a:rPr lang="fr-FR" sz="3200" b="1" spc="200" dirty="0">
                <a:latin typeface="Titillium" charset="0"/>
                <a:ea typeface="Titillium" charset="0"/>
                <a:cs typeface="Titillium" charset="0"/>
              </a:rPr>
              <a:t>Bannière</a:t>
            </a:r>
          </a:p>
        </p:txBody>
      </p:sp>
      <p:grpSp>
        <p:nvGrpSpPr>
          <p:cNvPr id="5" name="Groupe 4">
            <a:extLst>
              <a:ext uri="{FF2B5EF4-FFF2-40B4-BE49-F238E27FC236}">
                <a16:creationId xmlns:a16="http://schemas.microsoft.com/office/drawing/2014/main" id="{D61C89B1-CFCB-4770-B63C-D876E8833BB4}"/>
              </a:ext>
            </a:extLst>
          </p:cNvPr>
          <p:cNvGrpSpPr/>
          <p:nvPr/>
        </p:nvGrpSpPr>
        <p:grpSpPr>
          <a:xfrm>
            <a:off x="3687479" y="583683"/>
            <a:ext cx="778329" cy="565019"/>
            <a:chOff x="3687479" y="819358"/>
            <a:chExt cx="778329" cy="565019"/>
          </a:xfrm>
        </p:grpSpPr>
        <p:sp>
          <p:nvSpPr>
            <p:cNvPr id="26" name="TextBox 25"/>
            <p:cNvSpPr txBox="1"/>
            <p:nvPr/>
          </p:nvSpPr>
          <p:spPr>
            <a:xfrm>
              <a:off x="3687479" y="819358"/>
              <a:ext cx="778329" cy="454292"/>
            </a:xfrm>
            <a:prstGeom prst="rect">
              <a:avLst/>
            </a:prstGeom>
            <a:noFill/>
          </p:spPr>
          <p:txBody>
            <a:bodyPr wrap="square" lIns="0" tIns="0" rIns="0" bIns="0" rtlCol="0">
              <a:spAutoFit/>
            </a:bodyPr>
            <a:lstStyle/>
            <a:p>
              <a:pPr>
                <a:lnSpc>
                  <a:spcPct val="80000"/>
                </a:lnSpc>
              </a:pPr>
              <a:r>
                <a:rPr lang="fr-FR" sz="3600" dirty="0">
                  <a:latin typeface="Titillium Light" charset="0"/>
                  <a:ea typeface="Titillium Light" charset="0"/>
                  <a:cs typeface="Titillium Light" charset="0"/>
                </a:rPr>
                <a:t>01</a:t>
              </a:r>
            </a:p>
          </p:txBody>
        </p:sp>
        <p:cxnSp>
          <p:nvCxnSpPr>
            <p:cNvPr id="27" name="Straight Connector 26"/>
            <p:cNvCxnSpPr/>
            <p:nvPr/>
          </p:nvCxnSpPr>
          <p:spPr>
            <a:xfrm>
              <a:off x="4367837" y="841130"/>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pic>
        <p:nvPicPr>
          <p:cNvPr id="7" name="Image 6">
            <a:extLst>
              <a:ext uri="{FF2B5EF4-FFF2-40B4-BE49-F238E27FC236}">
                <a16:creationId xmlns:a16="http://schemas.microsoft.com/office/drawing/2014/main" id="{19BD55E8-7A36-4452-8D99-E561438FB1EF}"/>
              </a:ext>
            </a:extLst>
          </p:cNvPr>
          <p:cNvPicPr>
            <a:picLocks noChangeAspect="1"/>
          </p:cNvPicPr>
          <p:nvPr/>
        </p:nvPicPr>
        <p:blipFill>
          <a:blip r:embed="rId3"/>
          <a:stretch>
            <a:fillRect/>
          </a:stretch>
        </p:blipFill>
        <p:spPr>
          <a:xfrm>
            <a:off x="874883" y="1439945"/>
            <a:ext cx="7181850" cy="2400300"/>
          </a:xfrm>
          <a:prstGeom prst="rect">
            <a:avLst/>
          </a:prstGeom>
        </p:spPr>
      </p:pic>
      <p:pic>
        <p:nvPicPr>
          <p:cNvPr id="11" name="Image 10">
            <a:extLst>
              <a:ext uri="{FF2B5EF4-FFF2-40B4-BE49-F238E27FC236}">
                <a16:creationId xmlns:a16="http://schemas.microsoft.com/office/drawing/2014/main" id="{9C66A043-E86F-46E6-A1AA-C86C0B2417C4}"/>
              </a:ext>
            </a:extLst>
          </p:cNvPr>
          <p:cNvPicPr>
            <a:picLocks noChangeAspect="1"/>
          </p:cNvPicPr>
          <p:nvPr/>
        </p:nvPicPr>
        <p:blipFill>
          <a:blip r:embed="rId4"/>
          <a:stretch>
            <a:fillRect/>
          </a:stretch>
        </p:blipFill>
        <p:spPr>
          <a:xfrm>
            <a:off x="8433804" y="1439945"/>
            <a:ext cx="3156064" cy="4638234"/>
          </a:xfrm>
          <a:prstGeom prst="rect">
            <a:avLst/>
          </a:prstGeom>
        </p:spPr>
      </p:pic>
      <p:pic>
        <p:nvPicPr>
          <p:cNvPr id="13" name="Image 12">
            <a:extLst>
              <a:ext uri="{FF2B5EF4-FFF2-40B4-BE49-F238E27FC236}">
                <a16:creationId xmlns:a16="http://schemas.microsoft.com/office/drawing/2014/main" id="{D7C2CFC0-6CC8-498D-B3B0-A9E30EE13019}"/>
              </a:ext>
            </a:extLst>
          </p:cNvPr>
          <p:cNvPicPr>
            <a:picLocks noChangeAspect="1"/>
          </p:cNvPicPr>
          <p:nvPr/>
        </p:nvPicPr>
        <p:blipFill>
          <a:blip r:embed="rId5"/>
          <a:stretch>
            <a:fillRect/>
          </a:stretch>
        </p:blipFill>
        <p:spPr>
          <a:xfrm>
            <a:off x="874883" y="4131488"/>
            <a:ext cx="6372990" cy="2539238"/>
          </a:xfrm>
          <a:prstGeom prst="rect">
            <a:avLst/>
          </a:prstGeom>
        </p:spPr>
      </p:pic>
    </p:spTree>
    <p:extLst>
      <p:ext uri="{BB962C8B-B14F-4D97-AF65-F5344CB8AC3E}">
        <p14:creationId xmlns:p14="http://schemas.microsoft.com/office/powerpoint/2010/main" val="3771310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5807" y="551095"/>
            <a:ext cx="3260381" cy="495486"/>
          </a:xfrm>
        </p:spPr>
        <p:txBody>
          <a:bodyPr>
            <a:normAutofit fontScale="90000"/>
          </a:bodyPr>
          <a:lstStyle/>
          <a:p>
            <a:pPr algn="l">
              <a:lnSpc>
                <a:spcPct val="80000"/>
              </a:lnSpc>
            </a:pPr>
            <a:r>
              <a:rPr lang="fr-FR" sz="3200" b="1" spc="200" dirty="0">
                <a:latin typeface="Titillium" charset="0"/>
                <a:ea typeface="Titillium" charset="0"/>
                <a:cs typeface="Titillium" charset="0"/>
              </a:rPr>
              <a:t>A propos de moi</a:t>
            </a:r>
          </a:p>
        </p:txBody>
      </p:sp>
      <p:grpSp>
        <p:nvGrpSpPr>
          <p:cNvPr id="5" name="Groupe 4">
            <a:extLst>
              <a:ext uri="{FF2B5EF4-FFF2-40B4-BE49-F238E27FC236}">
                <a16:creationId xmlns:a16="http://schemas.microsoft.com/office/drawing/2014/main" id="{D61C89B1-CFCB-4770-B63C-D876E8833BB4}"/>
              </a:ext>
            </a:extLst>
          </p:cNvPr>
          <p:cNvGrpSpPr/>
          <p:nvPr/>
        </p:nvGrpSpPr>
        <p:grpSpPr>
          <a:xfrm>
            <a:off x="3687479" y="583683"/>
            <a:ext cx="778329" cy="565019"/>
            <a:chOff x="3687479" y="819358"/>
            <a:chExt cx="778329" cy="565019"/>
          </a:xfrm>
        </p:grpSpPr>
        <p:sp>
          <p:nvSpPr>
            <p:cNvPr id="26" name="TextBox 25"/>
            <p:cNvSpPr txBox="1"/>
            <p:nvPr/>
          </p:nvSpPr>
          <p:spPr>
            <a:xfrm>
              <a:off x="3687479" y="819358"/>
              <a:ext cx="778329" cy="454292"/>
            </a:xfrm>
            <a:prstGeom prst="rect">
              <a:avLst/>
            </a:prstGeom>
            <a:noFill/>
          </p:spPr>
          <p:txBody>
            <a:bodyPr wrap="square" lIns="0" tIns="0" rIns="0" bIns="0" rtlCol="0">
              <a:spAutoFit/>
            </a:bodyPr>
            <a:lstStyle/>
            <a:p>
              <a:pPr>
                <a:lnSpc>
                  <a:spcPct val="80000"/>
                </a:lnSpc>
              </a:pPr>
              <a:r>
                <a:rPr lang="fr-FR" sz="3600" dirty="0">
                  <a:latin typeface="Titillium Light" charset="0"/>
                  <a:ea typeface="Titillium Light" charset="0"/>
                  <a:cs typeface="Titillium Light" charset="0"/>
                </a:rPr>
                <a:t>02</a:t>
              </a:r>
            </a:p>
          </p:txBody>
        </p:sp>
        <p:cxnSp>
          <p:nvCxnSpPr>
            <p:cNvPr id="27" name="Straight Connector 26"/>
            <p:cNvCxnSpPr/>
            <p:nvPr/>
          </p:nvCxnSpPr>
          <p:spPr>
            <a:xfrm>
              <a:off x="4367837" y="841130"/>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pic>
        <p:nvPicPr>
          <p:cNvPr id="8" name="Image 7">
            <a:extLst>
              <a:ext uri="{FF2B5EF4-FFF2-40B4-BE49-F238E27FC236}">
                <a16:creationId xmlns:a16="http://schemas.microsoft.com/office/drawing/2014/main" id="{1221C008-8E0F-47E2-A565-F5A1D8C6451D}"/>
              </a:ext>
            </a:extLst>
          </p:cNvPr>
          <p:cNvPicPr>
            <a:picLocks noChangeAspect="1"/>
          </p:cNvPicPr>
          <p:nvPr/>
        </p:nvPicPr>
        <p:blipFill rotWithShape="1">
          <a:blip r:embed="rId3"/>
          <a:srcRect r="34300"/>
          <a:stretch/>
        </p:blipFill>
        <p:spPr>
          <a:xfrm>
            <a:off x="8605184" y="1494400"/>
            <a:ext cx="3260382" cy="4743450"/>
          </a:xfrm>
          <a:prstGeom prst="rect">
            <a:avLst/>
          </a:prstGeom>
        </p:spPr>
      </p:pic>
      <p:pic>
        <p:nvPicPr>
          <p:cNvPr id="10" name="Image 9">
            <a:extLst>
              <a:ext uri="{FF2B5EF4-FFF2-40B4-BE49-F238E27FC236}">
                <a16:creationId xmlns:a16="http://schemas.microsoft.com/office/drawing/2014/main" id="{887C1CD0-46A1-4EC9-BD55-D6DD48704174}"/>
              </a:ext>
            </a:extLst>
          </p:cNvPr>
          <p:cNvPicPr>
            <a:picLocks noChangeAspect="1"/>
          </p:cNvPicPr>
          <p:nvPr/>
        </p:nvPicPr>
        <p:blipFill>
          <a:blip r:embed="rId4"/>
          <a:stretch>
            <a:fillRect/>
          </a:stretch>
        </p:blipFill>
        <p:spPr>
          <a:xfrm>
            <a:off x="788519" y="1494400"/>
            <a:ext cx="7354576" cy="2475250"/>
          </a:xfrm>
          <a:prstGeom prst="rect">
            <a:avLst/>
          </a:prstGeom>
        </p:spPr>
      </p:pic>
      <p:pic>
        <p:nvPicPr>
          <p:cNvPr id="4" name="Image 3">
            <a:extLst>
              <a:ext uri="{FF2B5EF4-FFF2-40B4-BE49-F238E27FC236}">
                <a16:creationId xmlns:a16="http://schemas.microsoft.com/office/drawing/2014/main" id="{D9F8E987-B4E7-4B19-98E2-188FBEFFED56}"/>
              </a:ext>
            </a:extLst>
          </p:cNvPr>
          <p:cNvPicPr>
            <a:picLocks noChangeAspect="1"/>
          </p:cNvPicPr>
          <p:nvPr/>
        </p:nvPicPr>
        <p:blipFill>
          <a:blip r:embed="rId5"/>
          <a:stretch>
            <a:fillRect/>
          </a:stretch>
        </p:blipFill>
        <p:spPr>
          <a:xfrm>
            <a:off x="717909" y="4482784"/>
            <a:ext cx="7425186" cy="1234846"/>
          </a:xfrm>
          <a:prstGeom prst="rect">
            <a:avLst/>
          </a:prstGeom>
        </p:spPr>
      </p:pic>
    </p:spTree>
    <p:extLst>
      <p:ext uri="{BB962C8B-B14F-4D97-AF65-F5344CB8AC3E}">
        <p14:creationId xmlns:p14="http://schemas.microsoft.com/office/powerpoint/2010/main" val="2622817431"/>
      </p:ext>
    </p:extLst>
  </p:cSld>
  <p:clrMapOvr>
    <a:masterClrMapping/>
  </p:clrMapOvr>
</p:sld>
</file>

<file path=ppt/theme/theme1.xml><?xml version="1.0" encoding="utf-8"?>
<a:theme xmlns:a="http://schemas.openxmlformats.org/drawingml/2006/main" name="Thème Office">
  <a:themeElements>
    <a:clrScheme name="Bleu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0</TotalTime>
  <Words>406</Words>
  <Application>Microsoft Office PowerPoint</Application>
  <PresentationFormat>Grand écran</PresentationFormat>
  <Paragraphs>128</Paragraphs>
  <Slides>20</Slides>
  <Notes>10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20</vt:i4>
      </vt:variant>
    </vt:vector>
  </HeadingPairs>
  <TitlesOfParts>
    <vt:vector size="26" baseType="lpstr">
      <vt:lpstr>Arial</vt:lpstr>
      <vt:lpstr>Calibri</vt:lpstr>
      <vt:lpstr>Calibri Light</vt:lpstr>
      <vt:lpstr>Titillium</vt:lpstr>
      <vt:lpstr>Titillium Light</vt:lpstr>
      <vt:lpstr>Thème Office</vt:lpstr>
      <vt:lpstr>Présentation PowerPoint</vt:lpstr>
      <vt:lpstr>Présentation PowerPoint</vt:lpstr>
      <vt:lpstr>Un portfolio</vt:lpstr>
      <vt:lpstr>Présentation PowerPoint</vt:lpstr>
      <vt:lpstr>Présentation PowerPoint</vt:lpstr>
      <vt:lpstr>Présentation PowerPoint</vt:lpstr>
      <vt:lpstr>Placement sur le site</vt:lpstr>
      <vt:lpstr>Bannière</vt:lpstr>
      <vt:lpstr>A propos de moi</vt:lpstr>
      <vt:lpstr>Ma Formation</vt:lpstr>
      <vt:lpstr>Mes Compétences</vt:lpstr>
      <vt:lpstr>Mes Expériences</vt:lpstr>
      <vt:lpstr>Mes Projets</vt:lpstr>
      <vt:lpstr>Me contacter</vt:lpstr>
      <vt:lpstr>Barre Sommaire</vt:lpstr>
      <vt:lpstr>Présentation PowerPoint</vt:lpstr>
      <vt:lpstr>Présentation PowerPoint</vt:lpstr>
      <vt:lpstr>Présentation PowerPoint</vt:lpstr>
      <vt:lpstr>Hébergement : Hostinger</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Antoine Gillet</dc:creator>
  <cp:lastModifiedBy>Antoine Gillet</cp:lastModifiedBy>
  <cp:revision>41</cp:revision>
  <dcterms:created xsi:type="dcterms:W3CDTF">2020-12-16T09:41:13Z</dcterms:created>
  <dcterms:modified xsi:type="dcterms:W3CDTF">2020-12-17T12:44:37Z</dcterms:modified>
</cp:coreProperties>
</file>

<file path=docProps/thumbnail.jpeg>
</file>